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5"/>
  </p:notesMasterIdLst>
  <p:sldIdLst>
    <p:sldId id="256" r:id="rId2"/>
    <p:sldId id="303" r:id="rId3"/>
    <p:sldId id="313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4" r:id="rId12"/>
    <p:sldId id="311" r:id="rId13"/>
    <p:sldId id="315" r:id="rId14"/>
    <p:sldId id="320" r:id="rId15"/>
    <p:sldId id="319" r:id="rId16"/>
    <p:sldId id="316" r:id="rId17"/>
    <p:sldId id="317" r:id="rId18"/>
    <p:sldId id="318" r:id="rId19"/>
    <p:sldId id="321" r:id="rId20"/>
    <p:sldId id="322" r:id="rId21"/>
    <p:sldId id="324" r:id="rId22"/>
    <p:sldId id="323" r:id="rId23"/>
    <p:sldId id="312" r:id="rId24"/>
  </p:sldIdLst>
  <p:sldSz cx="9144000" cy="5143500" type="screen16x9"/>
  <p:notesSz cx="6858000" cy="9144000"/>
  <p:embeddedFontLst>
    <p:embeddedFont>
      <p:font typeface="Lora" panose="020B0604020202020204" charset="0"/>
      <p:regular r:id="rId26"/>
      <p:bold r:id="rId27"/>
      <p:italic r:id="rId28"/>
      <p:boldItalic r:id="rId29"/>
    </p:embeddedFont>
    <p:embeddedFont>
      <p:font typeface="Quattrocento Sans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912885-67A2-4EBF-9E33-DDC629D06BFE}">
  <a:tblStyle styleId="{C4912885-67A2-4EBF-9E33-DDC629D0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1:27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48 5 1340 0 0,'0'0'8091'0'0,"9"-3"-7273"0"0,-3 2 3364 0 0,26 1-3706 0 0,-28 0-430 0 0,12 1-20 0 0,-13 0 23 0 0,30 0 101 0 0,-31-1-126 0 0,2 0-11 0 0,13 0-23 0 0,-13 0 0 0 0,-1 0 28 0 0,10 1-42 0 0,21-2 66 0 0,-32 1-31 0 0,2 0-30 0 0,10 1 1 0 0,-11-1 102 0 0,0 0-82 0 0,9 0 4 0 0,-9 0 98 0 0,1 1-114 0 0,9-1 46 0 0,-10 1 38 0 0,1-2-66 0 0,8 1 24 0 0,19-2 214 0 0,-28 2 851 0 0,-11-1-1099 0 0,-22 0 22 0 0,19 0 11 0 0,0 1 0 0 0,0 1 0 0 0,0-1 0 0 0,-18 5 0 0 0,21-3-22 0 0,-105 14 200 0 0,24-4 77 0 0,86-12-274 0 0,1 1-65 0 0,-8 1 39 0 0,7-1 520 0 0,12-1-483 0 0,26 0 8 0 0,-26 0-47 0 0,-2-1 1301 0 0,-3 1-1453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6:45.9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58 1268 0 0,'14'-5'1450'0'0,"2"0"-67"0"0,1 0 1 0 0,28-5-1 0 0,13-3 771 0 0,-8 5-651 0 0,-48 7-1284 0 0,1 1-73 0 0,39-6 700 0 0,-40 5-713 0 0,1 1 8 0 0,64-3 1297 0 0,-64 3-900 0 0,-3 0-529 0 0,0 0 0 0 0,1-1 1 0 0,-1 1-1 0 0,1 0 0 0 0,-1 0 0 0 0,0 0 1 0 0,1 0-1 0 0,-1 0 0 0 0,0 0 1 0 0,1 0-1 0 0,-1 0 0 0 0,0 0 0 0 0,1 0 1 0 0,-1 1-1 0 0,0-1 0 0 0,1 0 0 0 0,-1 0 1 0 0,0 0-1 0 0,1 0 0 0 0,-1 0 0 0 0,0 1 1 0 0,1-1-1 0 0,-1 0 0 0 0,0 0 0 0 0,0 1 1 0 0,1-1-1 0 0,-1 0 0 0 0,0 0 0 0 0,0 1 1 0 0,1-1-1 0 0,-1 0 0 0 0,0 1 0 0 0,0-1 1 0 0,0 0-1 0 0,0 1 0 0 0,1-1 1 0 0,-1 0-1 0 0,0 1 0 0 0,0-1 0 0 0,0 0 1 0 0,0 1-1 0 0,0-1 0 0 0,0 0 0 0 0,0 1 1 0 0,0-1-1 0 0,0 0 0 0 0,0 1 0 0 0,0-1 1 0 0,0 1-1 0 0,0-1 0 0 0,0 0 0 0 0,-1 1 1 0 0,1-1-1 0 0,0 0 0 0 0,0 1 0 0 0,-5 14 144 0 0,3-11-37 0 0,-2 0-106 0 0,0-1 13 0 0,0 1 0 0 0,1 0 0 0 0,-1 0 0 0 0,1 1 0 0 0,0-1-1 0 0,-3 6 1 0 0,3-6-14 0 0,0 0 0 0 0,1 0 0 0 0,-2-1 0 0 0,1 1 0 0 0,-7 5 0 0 0,-10 12 75 0 0,-6 12-97 0 0,-1 6 43 0 0,25-37-47 0 0,1 2 25 0 0,-1 1 0 0 0,0-1 0 0 0,0 0 0 0 0,-1 0 0 0 0,1 0 0 0 0,-6 7 0 0 0,2-3 50 0 0,5-6-20 0 0,0 0-27 0 0,-2 6 48 0 0,-10 29-31 0 0,12-34 10 0 0,-1 12-20 0 0,-12 19 168 0 0,-2-20-127 0 0,14-13-53 0 0,-16 12-42 0 0,16-12 52 0 0,-19 16 135 0 0,21-17-150 0 0,0 0 1 0 0,0 0-1 0 0,0 0 0 0 0,-1 1 1 0 0,1-1-1 0 0,0 0 0 0 0,0 0 1 0 0,0 0-1 0 0,0 1 0 0 0,0-1 1 0 0,0 0-1 0 0,0 0 1 0 0,0 0-1 0 0,0 1 0 0 0,0-1 1 0 0,0 0-1 0 0,0 0 0 0 0,0 1 1 0 0,0-1-1 0 0,0 0 0 0 0,0 0 1 0 0,0 0-1 0 0,0 1 1 0 0,0-1-1 0 0,0 0 0 0 0,0 0 1 0 0,0 0-1 0 0,1 1 0 0 0,-1-1 1 0 0,0 0-1 0 0,0 0 0 0 0,0 0 1 0 0,0 1-1 0 0,0-1 1 0 0,1 0-1 0 0,-1 0 0 0 0,0 0 1 0 0,0 0-1 0 0,0 0 0 0 0,0 0 1 0 0,1 1-1 0 0,-1-1 0 0 0,0 0 1 0 0,0 0-1 0 0,0 0 1 0 0,1 0-1 0 0,-1 0 0 0 0,0 0 1 0 0,0 0-1 0 0,1 0 0 0 0,-1 0 1 0 0,0 0-1 0 0,0 0 0 0 0,1 0 1 0 0,14 1-11 0 0,-12-2 15 0 0,3 2-5 0 0,-3-2-5 0 0,13-1 9 0 0,18-3 73 0 0,-32 5-69 0 0,1-1 6 0 0,11-2 23 0 0,47-8 8 0 0,-58 11-38 0 0,0 0-30 0 0,10-1 17 0 0,-10 1-14 0 0,0 0-27 0 0,7 0 40 0 0,-7 0 26 0 0,1 0-22 0 0,12 1-30 0 0,-12-1-2 0 0,-2 0 44 0 0,9 1 12 0 0,-8 0 22 0 0,0-1-86 0 0,3 0 1111 0 0,-35-20-17123 0 0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29.74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848 2009 468 0 0,'0'0'451'0'0,"5"2"-221"0"0,14 8 68 0 0,-14-8 2023 0 0,-3 0-1880 0 0,3 1 211 0 0,0 1 0 0 0,-1 0 0 0 0,1 1 0 0 0,-1-1 0 0 0,6 8 0 0 0,-2-2-394 0 0,-7-9-102 0 0,3 2 32 0 0,0 1 0 0 0,0-1-1 0 0,0 1 1 0 0,0 0 0 0 0,-1 0-1 0 0,4 5 1 0 0,-7-9-141 0 0,0 0 0 0 0,0 0 0 0 0,0 0 0 0 0,0 0 0 0 0,-1-1 0 0 0,1 1 0 0 0,0 0 0 0 0,0 0 0 0 0,0 0-1 0 0,0 0 1 0 0,0 0 0 0 0,0 0 0 0 0,0 0 0 0 0,0 0 0 0 0,0 0 0 0 0,0 0 0 0 0,-1 0 0 0 0,1 1 0 0 0,0-1 0 0 0,0 0 0 0 0,0 0 0 0 0,0 0 0 0 0,0 0 0 0 0,0 0 0 0 0,0 0 0 0 0,0 0 0 0 0,0 0 0 0 0,0 0 0 0 0,0 0 0 0 0,0 0 0 0 0,-1 0 0 0 0,1 0 0 0 0,0 0-1 0 0,0 0 1 0 0,0 0 0 0 0,0 0 0 0 0,0 1 0 0 0,0-1 0 0 0,0 0 0 0 0,0 0 0 0 0,0 0 0 0 0,0 0 0 0 0,0 0 0 0 0,0 0 0 0 0,0 0 0 0 0,0 0 0 0 0,0 0 0 0 0,0 0 0 0 0,0 1 0 0 0,0-1 0 0 0,0 0 0 0 0,0 0 0 0 0,-15-9 512 0 0,-21-22 556 0 0,-56-64 1535 0 0,63 67-2091 0 0,0-1-1 0 0,-42-57 1 0 0,25 26 42 0 0,-61-64 0 0 0,57 69-274 0 0,-54-76 1 0 0,84 102-215 0 0,1-1 0 0 0,2-1 0 0 0,1 0 0 0 0,1-1 0 0 0,2-1 0 0 0,-10-37 1 0 0,-24-83 90 0 0,4 15-74 0 0,35 105-130 0 0,2 0 1 0 0,0-1-1 0 0,3 0 0 0 0,1 1 1 0 0,1-1-1 0 0,2 0 1 0 0,1 0-1 0 0,12-57 1 0 0,7-107 50 0 0,-13 130-2 0 0,15-59-59 0 0,-11 88-104 0 0,-11 36 94 0 0,1-1 24 0 0,-1-1 0 0 0,0 0 1 0 0,0 1-1 0 0,0-1 0 0 0,0 0 0 0 0,0-8 0 0 0,-1 12-6 0 0,-1 0 0 0 0,1 0 1 0 0,0 0-1 0 0,-1 0 0 0 0,1 0 0 0 0,-1 0 0 0 0,1 0 1 0 0,-1 0-1 0 0,0 0 0 0 0,1 1 0 0 0,-1-1 1 0 0,0 0-1 0 0,0 0 0 0 0,0 0 0 0 0,1 1 0 0 0,-1-1 1 0 0,0 0-1 0 0,0 1 0 0 0,0-1 0 0 0,0 1 0 0 0,0-1 1 0 0,0 1-1 0 0,0 0 0 0 0,0-1 0 0 0,0 1 1 0 0,-1 0-1 0 0,1 0 0 0 0,0 0 0 0 0,0 0 0 0 0,-2 0 1 0 0,1 0-25 0 0,-2 0-12 0 0,-9 1 41 0 0,9-1 42 0 0,1 1-48 0 0,-22 9-131 0 0,0 0 0 0 0,-37 23 1 0 0,54-29 81 0 0,4-2 25 0 0,1 0-1 0 0,-1 0 0 0 0,1 0 0 0 0,-1 1 0 0 0,1-1 0 0 0,0 1 0 0 0,0 0 0 0 0,-3 4 1 0 0,5-6-17 0 0,-8 8-59 0 0,5-4-82 0 0,8-5-280 0 0,107-69 39 0 0,-101 63 378 0 0,23-21-79 0 0,6-6-93 0 0,-36 31 217 0 0,1 0-1 0 0,-1 0 0 0 0,0 1 1 0 0,1-1-1 0 0,-1 1 1 0 0,1-1-1 0 0,-1 1 1 0 0,1 0-1 0 0,0 1 1 0 0,0-1-1 0 0,6 0 0 0 0,-7 1 15 0 0,13 11-54 0 0,-15-9 35 0 0,0 0 0 0 0,0 0 1 0 0,0 0-1 0 0,1 0 0 0 0,-1 0 1 0 0,0 0-1 0 0,1-1 0 0 0,3 4 0 0 0,6 10-26 0 0,-7-8 47 0 0,23 40 110 0 0,-26-45-87 0 0,1 2-67 0 0,0 0 0 0 0,0 0 0 0 0,0 0-1 0 0,1 0 1 0 0,-1 0 0 0 0,1-1 0 0 0,0 1 0 0 0,0-1 0 0 0,4 4 0 0 0,-6-6-284 0 0,8 1-2319 0 0,9 3-4618 0 0,-6-2 3286 0 0,-8-2 2036 0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37.92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207 96 2528 0 0,'0'0'6268'0'0,"-1"-3"-5834"0"0,-11-36 3269 0 0,11 37-3119 0 0,-4-10-28 0 0,-3 6-353 0 0,-1 0 0 0 0,1 0-1 0 0,-16-6 1 0 0,22 12-157 0 0,-5-3 60 0 0,0 1-1 0 0,0 1 1 0 0,-15-2-1 0 0,22 3-110 0 0,-3-1 79 0 0,0 3-29 0 0,2-2-49 0 0,-3 0 17 0 0,0 1 0 0 0,0 0 0 0 0,0 0 0 0 0,0 0 0 0 0,0 1 0 0 0,1-1 0 0 0,-1 1 0 0 0,1 0 0 0 0,-1 0 0 0 0,1 0 0 0 0,-1 1 0 0 0,1-1 0 0 0,0 1 0 0 0,0 0 0 0 0,0 0 0 0 0,1 0 0 0 0,-1 0 0 0 0,-3 7 0 0 0,4-8-14 0 0,-5 18 94 0 0,3-12-66 0 0,3-5-23 0 0,0 0-1 0 0,0 0 0 0 0,0 0 1 0 0,0 0-1 0 0,1 0 1 0 0,0 0-1 0 0,-1 0 1 0 0,1 1-1 0 0,0-1 0 0 0,0 0 1 0 0,0 0-1 0 0,1 0 1 0 0,-1 0-1 0 0,2 5 0 0 0,-1-3-1 0 0,0 0-1 0 0,0 0 0 0 0,0 0 0 0 0,0 0 1 0 0,1 0-1 0 0,0-1 0 0 0,0 1 0 0 0,0 0 0 0 0,0-1 1 0 0,1 0-1 0 0,3 5 0 0 0,-5-7 40 0 0,0-1-38 0 0,-1 0 1 0 0,0 0-1 0 0,0 0 0 0 0,0-1 1 0 0,0 1-1 0 0,1 0 0 0 0,-1 0 1 0 0,1 0-1 0 0,-1 0 1 0 0,0-1-1 0 0,1 1 0 0 0,-1 0 1 0 0,1 0-1 0 0,0-1 0 0 0,-1 1 1 0 0,1 0-1 0 0,-1-1 1 0 0,1 1-1 0 0,0-1 0 0 0,0 1 1 0 0,-1-1-1 0 0,1 1 0 0 0,1 0 1 0 0,22 7-8 0 0,-13-4 77 0 0,9 6-91 0 0,-18-9 58 0 0,1 0-12 0 0,15 11 91 0 0,-16-11-138 0 0,0 0-15 0 0,24 6-65 0 0,-23-6 94 0 0,-2-1-10 0 0,-1 0 16 0 0,1 0 0 0 0,-1 0 1 0 0,1 0-1 0 0,-1 0 1 0 0,1 0-1 0 0,-1 0 0 0 0,1 0 1 0 0,-1 0-1 0 0,1 0 1 0 0,-1 0-1 0 0,1 0 1 0 0,-1 1-1 0 0,1-1 0 0 0,-1 0 1 0 0,1 0-1 0 0,-1 1 1 0 0,1-1-1 0 0,-1 0 0 0 0,0 1 1 0 0,1-1-1 0 0,-1 0 1 0 0,1 1-1 0 0,-1-1 0 0 0,1 1 1 0 0,14 12 1 0 0,-14-11-23 0 0,0-1 9 0 0,7 4 6 0 0,-7-4 7 0 0,1 0 0 0 0,-1 0 0 0 0,0 0 0 0 0,0 0 0 0 0,1 0 0 0 0,-1 0 0 0 0,0-1 0 0 0,1 1 0 0 0,-1 0 0 0 0,1-1 0 0 0,-1 1 0 0 0,2-1 0 0 0,2 2-14 0 0,41-1 91 0 0,-44-1-82 0 0,1 0 0 0 0,0-1 1 0 0,-1 1-1 0 0,1-1 0 0 0,-1 1 0 0 0,1-1 0 0 0,-1 0 1 0 0,1 0-1 0 0,-1 0 0 0 0,0 0 0 0 0,1 0 1 0 0,-1-1-1 0 0,0 1 0 0 0,0-1 0 0 0,0 1 0 0 0,0-1 1 0 0,0 0-1 0 0,2-2 0 0 0,-3 2 38 0 0,0 2-35 0 0,-1-1-1 0 0,1 1 1 0 0,-1 0 0 0 0,1-1-1 0 0,-1 1 1 0 0,1-1 0 0 0,-1 1-1 0 0,0 0 1 0 0,1-1 0 0 0,-1 1-1 0 0,1-1 1 0 0,-1 1 0 0 0,0-1-1 0 0,0 0 1 0 0,1 1 0 0 0,-1-1 0 0 0,0 1-1 0 0,0-1 1 0 0,0 1 0 0 0,1-1-1 0 0,-1 0 1 0 0,0 0 0 0 0,4-22-66 0 0,-3 14 62 0 0,4-12 36 0 0,-4 19-45 0 0,-1-2-6 0 0,-1-34 61 0 0,3-66 81 0 0,-2 101-136 0 0,0 0 18 0 0,0-8 7 0 0,0 8-20 0 0,-2-13 61 0 0,2 16-53 0 0,0-5 8 0 0,-1 3 2 0 0,2 5 7 0 0,13 59-28 0 0,-3-44-34 0 0,-5-9 34 0 0,10 11 46 0 0,-4-7 0 0 0,1 0 0 0 0,0-1 0 0 0,1-1 0 0 0,24 16 0 0 0,-36-26 3 0 0,0 0-43 0 0,9 4-10 0 0,18 8 55 0 0,-26-12-68 0 0,26 3-19 0 0,-26-3 5 0 0,3-7-4818 0 0,0 2 3467 0 0,-7-12-5768 0 0,0 13 5224 0 0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38.90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71 1 1840 0 0,'0'0'3252'0'0,"8"0"4174"0"0,-65 113-4171 0 0,54-108-3101 0 0,0 1 1 0 0,1 0-1 0 0,-1 0 1 0 0,1 0-1 0 0,-1 11 1 0 0,-2 1-304 0 0,5-16-437 0 0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40.22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2764 0 0,'0'0'10079'0'0,"1"5"-9692"0"0,5 41 810 0 0,3 184 1686 0 0,3-115-2284 0 0,-3-51-314 0 0,-8-61-274 0 0,-1 16 106 0 0,2-1 247 0 0,0-28-281 0 0,1-5-86 0 0,0 0 0 0 0,1 0 0 0 0,0 0 0 0 0,8-17 0 0 0,-6 21 30 0 0,-1 0-1 0 0,2 1 1 0 0,0 0-1 0 0,0 0 1 0 0,17-17-1 0 0,-23 26-39 0 0,1-1-17 0 0,0-2 25 0 0,18-17-8 0 0,-18 20-1 0 0,0 0 1 0 0,0 0-1 0 0,0 0 0 0 0,0 0 1 0 0,0 1-1 0 0,0-1 0 0 0,1 0 1 0 0,-1 1-1 0 0,0 0 1 0 0,4-1-1 0 0,-4 1 8 0 0,0-1-22 0 0,2 2 18 0 0,9 1 14 0 0,-9-1-14 0 0,13 9-36 0 0,-15-9 43 0 0,11 16 78 0 0,-9-14-62 0 0,12 28-2 0 0,-11-21-1 0 0,-1-2 22 0 0,0 0-1 0 0,-1 0 0 0 0,0 0 1 0 0,0 1-1 0 0,-1-1 0 0 0,3 17 1 0 0,-4-13 21 0 0,3 52 39 0 0,-4-62-119 0 0,-13 36 89 0 0,9-31-87 0 0,2-3 37 0 0,-1 0 0 0 0,0 0 0 0 0,0-1 0 0 0,0 1 0 0 0,0-1 1 0 0,0 1-1 0 0,-6 3 0 0 0,4-3-2 0 0,3-2 24 0 0,-21 12-16 0 0,15-9-4 0 0,1-1-10 0 0,3-2-1 0 0,0 0 0 0 0,0 1 0 0 0,-1-2 0 0 0,1 1 0 0 0,-1 0 0 0 0,1-1 0 0 0,-1 0 0 0 0,-7 1 0 0 0,10-1 18 0 0,-45 1 17 0 0,44-3-58 0 0,-1-2-1007 0 0,-11-18-12057 0 0,14 20 13143 0 0,-1-3-2181 0 0,-4-6 222 0 0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41.87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207 7 2208 0 0,'0'0'4070'0'0,"4"-2"-3618"0"0,5-3 1778 0 0,-19 7 2794 0 0,-5 1-2694 0 0,0-1-3689 0 0,-5 11 1905 0 0,8-4-134 0 0,-27 19 377 0 0,37-27-708 0 0,-4 3 63 0 0,0 0 0 0 0,1 1 1 0 0,-1 0-1 0 0,1 0 0 0 0,-8 9 0 0 0,3-2 139 0 0,0 0 0 0 0,-10 18 0 0 0,19-29-167 0 0,-8 12 221 0 0,-4 22 93 0 0,12-33-375 0 0,0 15 126 0 0,0-7-157 0 0,1-8 50 0 0,0 1 20 0 0,1 24 88 0 0,-1-24-147 0 0,1 0 15 0 0,1 4 1 0 0,1 0 0 0 0,0 1 0 0 0,0-1 0 0 0,1 0 0 0 0,0-1 0 0 0,5 8 0 0 0,-8-12-18 0 0,2 1-7 0 0,1 1 0 0 0,0 0 0 0 0,0-1 0 0 0,0 0 0 0 0,0 0 0 0 0,0 0 1 0 0,9 3-1 0 0,-6-1 12 0 0,-3-3-25 0 0,0 1 0 0 0,1-1 0 0 0,-1 0 0 0 0,1 0 0 0 0,0 0-1 0 0,4 0 1 0 0,10 4-72 0 0,-17-5 35 0 0,2-1 43 0 0,42 7-16 0 0,-43-6-17 0 0,1-1 26 0 0,11 0 20 0 0,-11 0-9 0 0,0 0 8 0 0,3 1-6 0 0,43-3 195 0 0,-8-5-146 0 0,-40 7-49 0 0,1-1-28 0 0,0 0-324 0 0,0-1 1 0 0,1 1-1 0 0,-1-1 1 0 0,0 0-1 0 0,0 1 1 0 0,0-2-1 0 0,-1 1 1 0 0,4-3-1 0 0,-3-11-8440 0 0,-3 15 8540 0 0,1 0 1 0 0,-1 1 0 0 0,0-1 0 0 0,0 0 0 0 0,0 0-1 0 0,0 1 1 0 0,0-1 0 0 0,0 0 0 0 0,0 1 0 0 0,0-1-1 0 0,0 0 1 0 0,0 0 0 0 0,-1 1 0 0 0,1-1 0 0 0,0 0-1 0 0,0 1 1 0 0,-1-2 0 0 0,-3-5-2431 0 0,-3-10 826 0 0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42.47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95 0 2240 0 0,'3'1'756'0'0,"-3"-1"-591"0"0,1 1-1 0 0,-1-1 1 0 0,1 0-1 0 0,-1 0 1 0 0,1 1-1 0 0,-1-1 1 0 0,1 0-1 0 0,-1 1 1 0 0,1-1-1 0 0,-1 0 1 0 0,1 1-1 0 0,-1-1 1 0 0,0 1-1 0 0,1-1 0 0 0,-1 1 1 0 0,0-1-1 0 0,1 1 1 0 0,-1-1-1 0 0,0 1 1 0 0,1 1-1 0 0,-1-1 72 0 0,0 0 0 0 0,0 1 0 0 0,0-1 0 0 0,0 1 0 0 0,-1-1-1 0 0,1 0 1 0 0,0 1 0 0 0,0-1 0 0 0,-1 0 0 0 0,1 1 0 0 0,-1-1-1 0 0,-1 2 1 0 0,-51 93 4867 0 0,33-55-4132 0 0,-5 6 41 0 0,24-45-928 0 0,-2 6 247 0 0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43.4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243 1 3132 0 0,'0'0'9046'0'0,"2"3"-8295"0"0,1 5-52 0 0,-1 0 0 0 0,1 0-1 0 0,-1 1 1 0 0,-1-1 0 0 0,1 12 0 0 0,4 51 1644 0 0,-6-64-2280 0 0,0-5-20 0 0,3 56 1375 0 0,18 101 0 0 0,-13-131-1099 0 0,1-1 0 0 0,24 49 0 0 0,-33-75-314 0 0,21 24 519 0 0,-53-68-601 0 0,20 27-3 0 0,0 0-1 0 0,-16-16 0 0 0,23 27 65 0 0,-1-1 0 0 0,0 2 1 0 0,0-1-1 0 0,-1 1 0 0 0,1-1 1 0 0,-1 2-1 0 0,0-1 0 0 0,0 1 0 0 0,-11-4 1 0 0,12 6 3 0 0,0-1-1 0 0,-1 1 1 0 0,0 0 0 0 0,1 0 0 0 0,-1 1-1 0 0,0-1 1 0 0,1 2 0 0 0,-1-1 0 0 0,0 1-1 0 0,-9 2 1 0 0,9-1 9 0 0,0 1 0 0 0,0 0 0 0 0,1 1 0 0 0,0-1 0 0 0,0 1 0 0 0,0 0 0 0 0,0 1 0 0 0,0-1 0 0 0,1 1 0 0 0,0 1 0 0 0,0-1 0 0 0,0 1 0 0 0,1-1 0 0 0,-1 1 0 0 0,2 0 0 0 0,-1 1 0 0 0,1-1 0 0 0,-1 1 0 0 0,-2 9 0 0 0,4-10 15 0 0,0 0 0 0 0,0 1 1 0 0,0-1-1 0 0,1 1 0 0 0,0-1 0 0 0,1 1 0 0 0,-1-1 0 0 0,1 1 0 0 0,0 0 0 0 0,1-1 1 0 0,-1 1-1 0 0,3 6 0 0 0,-3-13-12 0 0,5 49 228 0 0,-5-43-206 0 0,1 0-1 0 0,0 0 0 0 0,0 0 1 0 0,0 0-1 0 0,1-1 1 0 0,3 9-1 0 0,-5-11-7 0 0,1 0-1 0 0,0 0 1 0 0,0 0 0 0 0,0-1-1 0 0,1 1 1 0 0,-1 0 0 0 0,1-1-1 0 0,-1 1 1 0 0,1-1 0 0 0,0 0-1 0 0,0 1 1 0 0,0-1-1 0 0,0 0 1 0 0,0 0 0 0 0,1-1-1 0 0,-1 1 1 0 0,0 0 0 0 0,4 1-1 0 0,3 2 22 0 0,-5-3-49 0 0,0 0 0 0 0,0-1 0 0 0,0 1 0 0 0,0-1 0 0 0,0 0 0 0 0,0 0 0 0 0,0 0-1 0 0,1-1 1 0 0,-1 1 0 0 0,0-1 0 0 0,1 0 0 0 0,-1 0 0 0 0,0-1 0 0 0,6 0 0 0 0,25-9-2213 0 0,-5-4-4890 0 0,-25 11 5774 0 0,-1-1 0 0 0,1 0 1 0 0,-1 0-1 0 0,1 0 0 0 0,-1 0 1 0 0,0-1-1 0 0,-1 1 1 0 0,5-7-1 0 0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44.7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92 2200 0 0,'0'0'7927'0'0,"6"0"-7625"0"0,41 3 862 0 0,78-8-1 0 0,1 0 394 0 0,-119 5-1529 0 0,35 1 471 0 0,-1-3 0 0 0,73-11 0 0 0,-110 12-472 0 0,-1 0 0 0 0,0 0-1 0 0,1 0 1 0 0,-1 0 0 0 0,0-1 0 0 0,0 1-1 0 0,0-1 1 0 0,0 0 0 0 0,0 0 0 0 0,-1 0 0 0 0,1 0-1 0 0,0-1 1 0 0,2-2 0 0 0,-4 3 122 0 0,-1 2-147 0 0,-1 0 0 0 0,1 0 0 0 0,0 0 0 0 0,-1 0 0 0 0,1 0 0 0 0,-1 0 0 0 0,1 0 1 0 0,0-1-1 0 0,-1 1 0 0 0,1 0 0 0 0,0 0 0 0 0,-1 0 0 0 0,1-1 0 0 0,0 1 0 0 0,0 0 1 0 0,-1 0-1 0 0,1-1 0 0 0,0 1 0 0 0,0 0 0 0 0,-1-1 0 0 0,1 1 0 0 0,0 0 1 0 0,0 0-1 0 0,0-1 0 0 0,0 1 0 0 0,-1-1 0 0 0,1 1 0 0 0,0-1-2 0 0,-1 0 0 0 0,1 0 0 0 0,0 0 0 0 0,-1 1-1 0 0,1-1 1 0 0,-1 0 0 0 0,1 1 0 0 0,-1-1 0 0 0,1 1 0 0 0,-1-1-1 0 0,0 0 1 0 0,1 1 0 0 0,-1-1 0 0 0,0 1 0 0 0,1-1 0 0 0,-1 1-1 0 0,-1-1 1 0 0,-56-20-102 0 0,55 21 83 0 0,-11-4 1 0 0,14 4 20 0 0,0 0 0 0 0,0 0-1 0 0,0 0 1 0 0,0 0 0 0 0,0 0 0 0 0,0 1 0 0 0,0-1 0 0 0,0 0 0 0 0,0 0-1 0 0,0 0 1 0 0,0 0 0 0 0,0 0 0 0 0,0 0 0 0 0,0 0 0 0 0,0 0 0 0 0,-1 0-1 0 0,1 0 1 0 0,0 0 0 0 0,0 0 0 0 0,0 0 0 0 0,0 0 0 0 0,0 0 0 0 0,11 6 103 0 0,-2-1-14 0 0,1 0 0 0 0,-1 1 0 0 0,13 10-1 0 0,-12-7 146 0 0,0 0 0 0 0,16 9 0 0 0,14 13 482 0 0,-37-28-627 0 0,-1 0 0 0 0,1 0 0 0 0,-1 1 0 0 0,0-1 0 0 0,1 0 0 0 0,1 5 0 0 0,-4-6 41 0 0,0 16 144 0 0,-4-1-61 0 0,3-10-152 0 0,0-5-56 0 0,1 0 0 0 0,-1 0 0 0 0,0 0 0 0 0,0-1 0 0 0,1 1 0 0 0,-1 0 0 0 0,0 0 0 0 0,-1-1 0 0 0,1 1 0 0 0,0-1 0 0 0,-3 3 0 0 0,-4 7 54 0 0,-11 7-770 0 0,1-7-3798 0 0,11-10-2032 0 0,-2-1 5823 0 0,1-3-4351 0 0,-6-6 3297 0 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45.46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134 1 3696 0 0,'0'0'3553'0'0,"-2"2"-2475"0"0,-12 12 1809 0 0,1 1 0 0 0,-12 18 0 0 0,17-21-2378 0 0,0 1 1 0 0,0 0-1 0 0,1 1 0 0 0,1-1 1 0 0,1 1-1 0 0,-7 22 0 0 0,3 10 743 0 0,-7 88 0 0 0,15-99-794 0 0,2 0 0 0 0,1 1 0 0 0,14 63 1 0 0,3-33-94 0 0,-18-64-338 0 0,0 3-47 0 0,0-1-1 0 0,0 1 0 0 0,0-1 0 0 0,1 0 1 0 0,-1 0-1 0 0,1 0 0 0 0,0 0 0 0 0,5 6 1 0 0,3 4-6383 0 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47.2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1 500 2876 0 0,'0'0'7164'0'0,"2"-4"-6640"0"0,8-16-27 0 0,-7 16 27 0 0,0-4 262 0 0,1-1 0 0 0,-1 1 0 0 0,2-14 0 0 0,-3 16-522 0 0,19-64 1304 0 0,38-83 1 0 0,-48 128-1067 0 0,10-39 1 0 0,-2 5 349 0 0,-18 58-772 0 0,0-4-19 0 0,0 0 1 0 0,0 1-1 0 0,1-1 1 0 0,-1 1-1 0 0,1 0 1 0 0,0-1-1 0 0,0 1 1 0 0,4-5 0 0 0,-4 8 339 0 0,1 3-363 0 0,12 10-18 0 0,-11-9 8 0 0,19 28 417 0 0,-3 7-30 0 0,-1 1 0 0 0,18 56 0 0 0,2 6-98 0 0,-27-73-242 0 0,0 0-16 0 0,12 15 59 0 0,-23-41-84 0 0,8 8 1732 0 0,-6-7-3089 0 0</inkml:trace>
  <inkml:trace contextRef="#ctx0" brushRef="#br0" timeOffset="1">182 326 2732 0 0,'0'0'8183'0'0,"7"0"-7871"0"0,125-9 1768 0 0,-95 6-6524 0 0,-18-2-2223 0 0,-15 4 4827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6:46.92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1720 0 0,'0'0'3130'0'0,"7"12"-521"0"0,-3-10-2348 0 0,-1 0 0 0 0,1 0-1 0 0,0 0 1 0 0,-1 0-1 0 0,1-1 1 0 0,0 0 0 0 0,5 2-1 0 0,-7-3 34 0 0,14 2 211 0 0,57 4 1573 0 0,-70-6-1860 0 0,32 0 745 0 0,-32 0-630 0 0,1 0-166 0 0,10 0-32 0 0,-10 0 103 0 0,12 0-6 0 0,-12 0-147 0 0,0 1 47 0 0,26-8 323 0 0,-5 4-666 0 0,-23 3-30 0 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4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267 108 2628 0 0,'0'0'1598'0'0,"3"1"-858"0"0,-20 3 4738 0 0,-87 4-3553 0 0,81-8-1666 0 0,1-1 0 0 0,-32-5-1 0 0,52 5-186 0 0,-13 0 9 0 0,11 1-65 0 0,2-1 30 0 0,-6-2-30 0 0,7 2-9 0 0,-1 1 1 0 0,1 0-1 0 0,0-1 1 0 0,-1 0-1 0 0,1 1 1 0 0,0-1-1 0 0,0 0 1 0 0,-1 1-1 0 0,1-1 1 0 0,0 0-1 0 0,0 0 1 0 0,0 0-1 0 0,-1-2 1 0 0,2 3-12 0 0,0-1 1 0 0,0 1-1 0 0,0-1 1 0 0,0 1-1 0 0,0-1 0 0 0,0 1 1 0 0,0-1-1 0 0,0 1 1 0 0,1-1-1 0 0,-1 1 0 0 0,0-1 1 0 0,0 1-1 0 0,0 0 1 0 0,1-1-1 0 0,-1 1 1 0 0,0-1-1 0 0,1 1 0 0 0,-1 0 1 0 0,0-1-1 0 0,1 1 1 0 0,-1 0-1 0 0,1-1 0 0 0,3-4 26 0 0,-1 1-20 0 0,11-5 99 0 0,-6 5-104 0 0,-5 3 12 0 0,-1 0 0 0 0,1-1 0 0 0,0 0-1 0 0,-1 0 1 0 0,1 1 0 0 0,-1-1 0 0 0,0-1-1 0 0,0 1 1 0 0,1 0 0 0 0,-1-1 0 0 0,2-3-1 0 0,5-3 76 0 0,-8 8-28 0 0,1 1-1 0 0,-1-1 0 0 0,0 0 1 0 0,0-1-1 0 0,0 1 1 0 0,0 0-1 0 0,0 0 1 0 0,0 0-1 0 0,0-1 0 0 0,0 1 1 0 0,-1 0-1 0 0,1-1 1 0 0,0 1-1 0 0,-1-1 1 0 0,1 1-1 0 0,0-2 0 0 0,-2 3-41 0 0,1 0 0 0 0,0-1 0 0 0,0 1 0 0 0,0 0 0 0 0,0 0 0 0 0,0 0 0 0 0,0-1 0 0 0,0 1 0 0 0,0 0 0 0 0,0 0 0 0 0,0 0 0 0 0,0-1-1 0 0,0 1 1 0 0,0 0 0 0 0,1 0 0 0 0,-1 0 0 0 0,0 0 0 0 0,0-1 0 0 0,0 1 0 0 0,0 0 0 0 0,0 0 0 0 0,0 0 0 0 0,0 0 0 0 0,0-1 0 0 0,1 1 0 0 0,-1 0 0 0 0,0 0-1 0 0,0 0 1 0 0,0 0 0 0 0,0 0 0 0 0,0 0 0 0 0,1 0 0 0 0,-1-1 0 0 0,0 1 0 0 0,0 0 0 0 0,0 0 0 0 0,0 0 0 0 0,1 0 0 0 0,-1 0 0 0 0,0 0 0 0 0,0 0 0 0 0,0 0-1 0 0,1 0 1 0 0,8 5 1221 0 0,3 6-582 0 0,-8-7-461 0 0,-4-2-2 0 0,19 81 1895 0 0,-17-76-1898 0 0,-1 1 0 0 0,1 1-1 0 0,-1 11 1 0 0,3 12 176 0 0,-3-30-281 0 0,-1 2-1634 0 0,7 16 5119 0 0,-3-11-4910 0 0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50.4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0 188 3612 0 0,'14'-20'11712'0'0,"-10"24"-11212"0"0,-1-1-306 0 0,0 0 1 0 0,0 0-1 0 0,-1 1 0 0 0,1-1 0 0 0,-1 1 1 0 0,1 0-1 0 0,-1-1 0 0 0,0 1 0 0 0,-1 0 1 0 0,1 0-1 0 0,-1 0 0 0 0,1 1 0 0 0,-1-1 0 0 0,0 6 1 0 0,6 50 1812 0 0,-3 103-1 0 0,-4-127-1385 0 0,0-34-587 0 0,1-1 1 0 0,-1 0-1 0 0,0 0 0 0 0,0 1 0 0 0,0-1 1 0 0,-1 0-1 0 0,1 1 0 0 0,0-1 0 0 0,0 0 1 0 0,-1 0-1 0 0,1 1 0 0 0,0-1 0 0 0,-1 0 0 0 0,1 0 1 0 0,-2 2-1 0 0,2-3-24 0 0,-1-1-1 0 0,1 1 1 0 0,0 0 0 0 0,-1 0 0 0 0,1 0-1 0 0,-1 0 1 0 0,1 0 0 0 0,0-1 0 0 0,-1 1-1 0 0,1 0 1 0 0,-1 0 0 0 0,1-1 0 0 0,0 1-1 0 0,-1 0 1 0 0,1 0 0 0 0,0-1 0 0 0,0 1-1 0 0,-1 0 1 0 0,1-1 0 0 0,0 1 0 0 0,0 0-1 0 0,-1-1 1 0 0,1 1 0 0 0,0-1 0 0 0,0 1-1 0 0,0 0 1 0 0,0-1 0 0 0,-3-4-35 0 0,1 0 0 0 0,0 0 0 0 0,1 0 0 0 0,-1 0 0 0 0,1 0 0 0 0,-1-6 0 0 0,-1-42-430 0 0,2 33 264 0 0,1-29 1 0 0,0 4 165 0 0,-1 25-79 0 0,3-36-1 0 0,-1 54 68 0 0,-3-26-169 0 0,2 26 170 0 0,0-1-22 0 0,0-7 13 0 0,0 7 6 0 0,0 0-44 0 0,5-36-257 0 0,-4 37 292 0 0,-2 1 45 0 0,1 1 0 0 0,0 0 0 0 0,0-1 0 0 0,0 1 0 0 0,0 0 0 0 0,0-1 0 0 0,-1 1 0 0 0,1 0 0 0 0,0 0-1 0 0,0-1 1 0 0,0 1 0 0 0,0 0 0 0 0,0-1 0 0 0,0 1 0 0 0,0 0 0 0 0,0-1 0 0 0,0 1 0 0 0,0 0 0 0 0,1-1 0 0 0,-1 1 0 0 0,0 0 0 0 0,0-1 0 0 0,0 1 0 0 0,0 0 0 0 0,0 0 0 0 0,1-1-1 0 0,-1 1 1 0 0,0-1 0 0 0,1 0-20 0 0,0-1 0 0 0,0 0 0 0 0,0 0 0 0 0,0 0-1 0 0,-1 0 1 0 0,1 0 0 0 0,-1 0 0 0 0,1 0 0 0 0,-1 0 0 0 0,0 0-1 0 0,0 0 1 0 0,0-4 0 0 0,1 2-25 0 0,0-1 0 0 0,1 1 0 0 0,-1-1 0 0 0,1 1 0 0 0,0 0 0 0 0,0-1 0 0 0,5-6 0 0 0,-6 10 21 0 0,0-1 31 0 0,0 1-70 0 0,5-5 70 0 0,-5 4-27 0 0,2 1-76 0 0,0 1 50 0 0,-1-1 1 0 0,1-1-1 0 0,-1 1 0 0 0,0 0 0 0 0,1 0 1 0 0,-1-1-1 0 0,0 0 0 0 0,0 1 0 0 0,0-1 1 0 0,0 0-1 0 0,0 0 0 0 0,0 0 0 0 0,0 0 1 0 0,1-4-1 0 0,-2 4 20 0 0,3-1-371 0 0,-4 3 388 0 0,0 0-1 0 0,0-1 1 0 0,0 1-1 0 0,0 0 1 0 0,0 0-1 0 0,0-1 1 0 0,0 1-1 0 0,0 0 1 0 0,1 0 0 0 0,-1-1-1 0 0,0 1 1 0 0,0 0-1 0 0,0 0 1 0 0,1 0-1 0 0,-1-1 1 0 0,0 1-1 0 0,0 0 1 0 0,0 0-1 0 0,1 0 1 0 0,-1 0-1 0 0,0 0 1 0 0,0 0-1 0 0,1-1 1 0 0,-1 1 0 0 0,0 0-1 0 0,0 0 1 0 0,1 0-1 0 0,-1 0 1 0 0,0 0-1 0 0,0 0 1 0 0,1 0-1 0 0,-1 0 1 0 0,35 4 16 0 0,-31-4 9 0 0,-2 1 13 0 0,8 1-61 0 0,-8-1 13 0 0,11 6-64 0 0,15 15 102 0 0,-27-21-27 0 0,0 0 12 0 0,0-1 0 0 0,0 1-1 0 0,0-1 1 0 0,0 1 0 0 0,0 0 0 0 0,0-1-1 0 0,0 1 1 0 0,0 0 0 0 0,-1 0 0 0 0,1-1-1 0 0,0 1 1 0 0,-1 0 0 0 0,1 0 0 0 0,0 0-1 0 0,-1 0 1 0 0,1 0 0 0 0,-1 0 0 0 0,1 0-1 0 0,-1 0 1 0 0,0 0 0 0 0,1 2 0 0 0,5 20-59 0 0,-6-23 64 0 0,1 2 4 0 0,-2 6-33 0 0,-7 16 8 0 0,5-12 31 0 0,2-10-5 0 0,-6 12-41 0 0,-1 4 14 0 0,7-17 13 0 0,-1 1 11 0 0,0 1 4 0 0,-4 4-23 0 0,-19 5 78 0 0,-13 0-49 0 0,36-11-2 0 0,-14 3 35 0 0,9-2-72 0 0,8-1-56 0 0,18 1-98 0 0,1-1 200 0 0,-16-1-44 0 0,-4 0 20 0 0,9 0 1 0 0,1 0-1 0 0,-1 1 1 0 0,0 0 0 0 0,1 1-1 0 0,-1 0 1 0 0,0 0 0 0 0,12 5 0 0 0,7 2 54 0 0,5 3 68 0 0,-29-11-98 0 0,0 1 0 0 0,1-1 0 0 0,-1 1-1 0 0,0 0 1 0 0,0-1 0 0 0,0 2 0 0 0,0-1 0 0 0,0 0-1 0 0,0 1 1 0 0,-1 0 0 0 0,1 0 0 0 0,-1 0 0 0 0,4 5-1 0 0,2 2 75 0 0,-8-9-56 0 0,11 25 211 0 0,-11-23-191 0 0,0 28 88 0 0,-1-28-90 0 0,0 0 16 0 0,-1 4-21 0 0,1-1 0 0 0,-2 1-1 0 0,1-1 1 0 0,-3 8 0 0 0,3-12 13 0 0,-27 29 468 0 0,-2-12-385 0 0,-51 22-1 0 0,74-39-119 0 0,-1 1 0 0 0,1-2 0 0 0,-16 3-1 0 0,23-4-34 0 0,-3 0-21 0 0,-16 0-155 0 0,16-1 81 0 0,-7 0-1006 0 0,1-1 0 0 0,-1-1 0 0 0,-15-6 1 0 0,22 7-433 0 0,0 1 0 0 0,0-1 0 0 0,0 0 1 0 0,0 0-1 0 0,0 0 0 0 0,0 0 0 0 0,0-1 1 0 0,-2-3-1 0 0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50.92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186 1 2928 0 0,'-12'9'3495'0'0,"-49"38"2532"0"0,-29 35-1891 0 0,74-68-3572 0 0,10-9-5078 0 0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52.99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247 172 1564 0 0,'0'0'1282'0'0,"10"-3"-758"0"0,-3 3 2133 0 0,32-3 4636 0 0,-104-2-6838 0 0,62 5-390 0 0,1 0-39 0 0,-1 0 0 0 0,1 0 0 0 0,-1 0 1 0 0,0 0-1 0 0,1-1 0 0 0,-1 1 0 0 0,1-1 0 0 0,-5-1 0 0 0,0 0 54 0 0,-1 0-64 0 0,-28-5 136 0 0,10 0-65 0 0,23 7-110 0 0,-21-4 44 0 0,22 3-33 0 0,-2 2 48 0 0,3-1-30 0 0,-1-1 0 0 0,1 1 1 0 0,0 0-1 0 0,0 0 0 0 0,0-1 1 0 0,-1 1-1 0 0,1 0 0 0 0,0-1 1 0 0,0 1-1 0 0,0-1 0 0 0,0 0 0 0 0,0 1 1 0 0,0-1-1 0 0,0 0 0 0 0,-1-1 1 0 0,0 1-46 0 0,2 1-78 0 0,-1 0 113 0 0,1 0 0 0 0,0 0-1 0 0,0 0 1 0 0,0 1 0 0 0,-1-1 0 0 0,1 0-1 0 0,0 0 1 0 0,0 0 0 0 0,-1 0 0 0 0,1 0-1 0 0,0-1 1 0 0,0 1 0 0 0,-1 0 0 0 0,1 0-1 0 0,0 0 1 0 0,0 0 0 0 0,0 0 0 0 0,-1 0-1 0 0,1 0 1 0 0,0 0 0 0 0,0 0 0 0 0,0-1 0 0 0,-1 1-1 0 0,1 0 1 0 0,0 0 0 0 0,0 0 0 0 0,0 0-1 0 0,0-1 1 0 0,0 1 0 0 0,-1 0 0 0 0,1 0-1 0 0,0 0 1 0 0,0-1 0 0 0,0 1 0 0 0,0 0-1 0 0,0 0 1 0 0,0 0 0 0 0,0-1 0 0 0,0 1-1 0 0,0 0 1 0 0,0 0 0 0 0,0-1 0 0 0,0 1-1 0 0,0 0 1 0 0,0 0 0 0 0,0 0 0 0 0,0-1-1 0 0,0 1 1 0 0,0 0 0 0 0,0 0 0 0 0,0-1-1 0 0,0 1 1 0 0,0 0 0 0 0,0 0 0 0 0,0-1 0 0 0,3-15-235 0 0,-3 15 308 0 0,1-3-96 0 0,0-4-46 0 0,-1 7 31 0 0,0 1 0 0 0,0-1 0 0 0,0 0-1 0 0,1 0 1 0 0,-1 0 0 0 0,0 0 0 0 0,0 0 0 0 0,-1 0 0 0 0,1 0 0 0 0,0 0 0 0 0,0 1 0 0 0,0-1 0 0 0,-1 0 0 0 0,1 0-1 0 0,0 0 1 0 0,-1 0 0 0 0,1 1 0 0 0,0-1 0 0 0,-1 0 0 0 0,1 0 0 0 0,-1 1 0 0 0,0-1 0 0 0,1 0 0 0 0,-1 1 0 0 0,1-1 0 0 0,-1 0-1 0 0,0 1 1 0 0,0-1 0 0 0,0 0 0 0 0,-1 0-15 0 0,1 0-327 0 0,-1 1 310 0 0,0-1 1 0 0,1 0 0 0 0,-1 1-1 0 0,0-1 1 0 0,0 1 0 0 0,1-1-1 0 0,-1 1 1 0 0,0 0-1 0 0,0 0 1 0 0,1 0 0 0 0,-1 0-1 0 0,0 0 1 0 0,-3 0 0 0 0,1 0-42 0 0,3 0 76 0 0,-1 0-1 0 0,1 0 1 0 0,-1 0 0 0 0,0 0 0 0 0,1 0 0 0 0,-1-1 0 0 0,1 1 0 0 0,-1-1 0 0 0,1 1-1 0 0,-1-1 1 0 0,1 0 0 0 0,-1 1 0 0 0,1-1 0 0 0,0 0 0 0 0,-1 0 0 0 0,1 0 0 0 0,0 0-1 0 0,-1-1 1 0 0,1 0 92 0 0,2 1-48 0 0,1 1 0 0 0,-1-1 1 0 0,0 0-1 0 0,1 0 0 0 0,-1 0 1 0 0,0-1-1 0 0,0 1 0 0 0,0 0 0 0 0,0 0 1 0 0,2-3-1 0 0,0 1-45 0 0,18-15 119 0 0,0 10 305 0 0,-19 7 291 0 0,1 1-572 0 0,28 0 911 0 0,-28 0 626 0 0,-1 1-1557 0 0,-1-1-65 0 0,0 1 1 0 0,-1-1-1 0 0,1 0 0 0 0,0 0 1 0 0,-1 1-1 0 0,1-1 1 0 0,-1 1-1 0 0,1-1 1 0 0,0 1-1 0 0,-1-1 1 0 0,1 1-1 0 0,-1-1 1 0 0,1 1-1 0 0,-1-1 0 0 0,0 1 1 0 0,1-1-1 0 0,-1 1 1 0 0,1 0-1 0 0,-1 0 1 0 0,-2 21 492 0 0,-6 52 542 0 0,3-26-362 0 0,5-46-638 0 0,2 18 156 0 0,5 17 141 0 0,-7-35-259 0 0,1 1-25 0 0,4 16 855 0 0,0-7-3140 0 0,14-27-11475 0 0,-16 11 11884 0 0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53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286 1 1720 0 0,'0'0'1770'0'0,"-6"2"-1231"0"0,-19 5 8 0 0,18-5-27 0 0,-8 3 1323 0 0,0 0-1293 0 0,0 1 1 0 0,1 0-1 0 0,0 1 0 0 0,0 1 1 0 0,0 0-1 0 0,1 1 1 0 0,1 0-1 0 0,-1 1 1 0 0,1 1-1 0 0,1-1 1 0 0,0 2-1 0 0,1 0 0 0 0,0 0 1 0 0,1 1-1 0 0,0 0 1 0 0,-10 21-1 0 0,15-24-371 0 0,1 0 0 0 0,0 0 0 0 0,1 1-1 0 0,0-1 1 0 0,0 0 0 0 0,1 1 0 0 0,1-1-1 0 0,0 1 1 0 0,0-1 0 0 0,2 11 0 0 0,-1-7 34 0 0,0-8-137 0 0,1-1-1 0 0,-1 0 1 0 0,1 0-1 0 0,0 0 0 0 0,1 0 1 0 0,-1 0-1 0 0,1 0 1 0 0,3 5-1 0 0,-1-3-27 0 0,0 0-1 0 0,1-1 1 0 0,-1 1 0 0 0,1-1-1 0 0,1 0 1 0 0,-1-1-1 0 0,1 0 1 0 0,0 0 0 0 0,0 0-1 0 0,0-1 1 0 0,1 1 0 0 0,-1-2-1 0 0,1 1 1 0 0,0-1 0 0 0,10 2-1 0 0,-10-4-592 0 0,0 0-1 0 0,1 0 0 0 0,-1-1 1 0 0,0 0-1 0 0,1 0 0 0 0,-1-1 1 0 0,0 0-1 0 0,0 0 1 0 0,15-5-1 0 0,-12 3-1479 0 0,-3 1 91 0 0,0 0-1 0 0,1-1 0 0 0,-1 0 1 0 0,13-8-1 0 0,-9 4 40 0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54.22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286 1 2672 0 0,'0'0'3680'0'0,"-4"2"-2869"0"0,-8 2 50 0 0,0-1 1 0 0,-1 0 0 0 0,1 0 0 0 0,0-1 0 0 0,-16 0-1 0 0,-70-1 1871 0 0,69-1-2430 0 0,-13-6 30 0 0,29 3-421 0 0,12 3-62 0 0,-9-11-3406 0 0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54.62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18 2220 0 0,'0'0'1601'0'0,"9"-10"2026"0"0,-9 9-3406 0 0,1 0 1 0 0,-1 1-1 0 0,1-1 0 0 0,0 1 1 0 0,-1-1-1 0 0,1 1 0 0 0,0-1 0 0 0,-1 1 1 0 0,1-1-1 0 0,0 1 0 0 0,0 0 1 0 0,-1-1-1 0 0,1 1 0 0 0,0 0 1 0 0,0 0-1 0 0,0 0 0 0 0,0-1 0 0 0,-1 1 1 0 0,1 0-1 0 0,0 0 0 0 0,0 0 1 0 0,0 0-1 0 0,1 1 0 0 0,-1 0 39 0 0,0-1 0 0 0,0 1 1 0 0,0 1-1 0 0,-1-1 0 0 0,1 0 0 0 0,0 0 0 0 0,0 0 0 0 0,-1 0 0 0 0,1 0 0 0 0,-1 1 0 0 0,2 1 0 0 0,-2-2-245 0 0,1 3 278 0 0,-3 13 603 0 0,2-13-636 0 0,-14 124 2504 0 0,8-48-1753 0 0,6-77-911 0 0,-1 16 62 0 0,-2 4 79 0 0,3-21-199 0 0,20-30-19731 0 0,-11 13 17898 0 0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56.1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44 78 3092 0 0,'0'0'9273'0'0,"1"6"-8697"0"0,1 14-30 0 0,-1-15-29 0 0,-1-2-21 0 0,-2 29 1120 0 0,-2 0 0 0 0,-15 60 1 0 0,3-14 26 0 0,10-25-2336 0 0,9-57 627 0 0,0-2-246 0 0,1 0 0 0 0,-1 0 1 0 0,0 0-1 0 0,4-10 0 0 0,-4-2-260 0 0,-1 1-1 0 0,-1-1 0 0 0,0 1 0 0 0,-1-1 1 0 0,-3-17-1 0 0,1-16 9 0 0,3 41 714 0 0,0 0-1 0 0,0 0 1 0 0,1 0-1 0 0,0 0 1 0 0,1 0 0 0 0,0 1-1 0 0,1-1 1 0 0,0 1-1 0 0,0 0 1 0 0,7-10-1 0 0,-9 14-37 0 0,2 0-1 0 0,-1 0 0 0 0,0 1 0 0 0,1-1 0 0 0,0 1 0 0 0,0 0 0 0 0,5-4 0 0 0,-7 6-27 0 0,9-4 112 0 0,-6 3-62 0 0,1 1 0 0 0,-1-1 0 0 0,1 1 1 0 0,-1 0-1 0 0,1 1 0 0 0,7-2 1 0 0,-10 3 4 0 0,0 0-44 0 0,12 0-11 0 0,-11 0-1 0 0,-1 1 7 0 0,12 3 109 0 0,-1 1-1 0 0,1 0 1 0 0,-1 1-1 0 0,0 1 0 0 0,-1 0 1 0 0,0 1-1 0 0,0 1 1 0 0,-1 0-1 0 0,0 0 1 0 0,0 2-1 0 0,-1-1 1 0 0,10 13-1 0 0,-14-15-37 0 0,0 1 0 0 0,-1 0 0 0 0,0 0 0 0 0,0 1 0 0 0,-1 0 0 0 0,0 0 0 0 0,-1 0 0 0 0,0 0 0 0 0,4 17 0 0 0,-8-22-120 0 0,1 0 0 0 0,-1 0 0 0 0,1-1-1 0 0,-1 1 1 0 0,-1 0 0 0 0,1 0 0 0 0,-1 0 0 0 0,1 0 0 0 0,-4 8 0 0 0,0 5 100 0 0,2-12-97 0 0,1 0 0 0 0,-1 0 0 0 0,0-1 0 0 0,-1 1 0 0 0,0-1 0 0 0,1 0 0 0 0,-2 0 0 0 0,1 0 1 0 0,0 0-1 0 0,-1 0 0 0 0,-8 7 0 0 0,0 0-4 0 0,-1-1 0 0 0,-23 15 0 0 0,8-7-58 0 0,-50 29 205 0 0,69-42-308 0 0,0-2 1 0 0,0 1-1 0 0,0-1 1 0 0,0-1-1 0 0,-13 4 1 0 0,20-7-320 0 0,-2-1-1122 0 0,-12-3-593 0 0,14 3 987 0 0,-1 0 1 0 0,1-1-1 0 0,-1 1 0 0 0,1-1 0 0 0,0 1 0 0 0,-1-1 1 0 0,1 0-1 0 0,0 0 0 0 0,-2-2 0 0 0,-5-9-1172 0 0,4 4 187 0 0,-1-2 199 0 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56.77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197 25 1440 0 0,'0'0'1150'0'0,"9"-9"2067"0"0,-4-6 3016 0 0,-25 20-2054 0 0,12-2-5255 0 0,3-2 1170 0 0,1 1 0 0 0,-1-1-1 0 0,1 1 1 0 0,0 0 0 0 0,0 0-1 0 0,0 1 1 0 0,0-1 0 0 0,-4 4-1 0 0,-10 7 285 0 0,-47 30 449 0 0,63-42-784 0 0,-17 15 225 0 0,13-11-232 0 0,3-2-23 0 0,-4 2-21 0 0,-14 13-177 0 0,51-32-17001 0 0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9:57.44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230 0 3020 0 0,'-3'20'7046'0'0,"7"3"-4337"0"0,-3-19-2101 0 0,-1-1 41 0 0,0-1-38 0 0,23 144 5865 0 0,-10-64-4623 0 0,-8-58-1123 0 0,-1 1-1 0 0,1 34 1 0 0,-5-53-571 0 0,-1 1 0 0 0,0 0 0 0 0,0 0 0 0 0,0-1 0 0 0,-1 1 0 0 0,-2 6 0 0 0,-2 5 122 0 0,2-6-99 0 0,0 0 1 0 0,-1 0-1 0 0,-1 0 0 0 0,0-1 1 0 0,-8 13-1 0 0,-42 52 381 0 0,13-21-245 0 0,34-41-282 0 0,0-3-545 0 0,1 1 1 0 0,-8 17-1 0 0,15-26-337 0 0,-3 0-2025 0 0,0 1 1025 0 0,-18-13-12992 0 0,-22-18 10219 0 0,34 18 2863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6:47.70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95 0 1944 0 0,'0'0'6919'0'0,"0"3"-6577"0"0,5 42 2067 0 0,-5-43-2148 0 0,1 30 817 0 0,-2-4-113 0 0,-9 48 0 0 0,2-20-339 0 0,6-34-329 0 0,-2-1-1 0 0,-1 1 1 0 0,-11 32-1 0 0,15-51-269 0 0,-1 4 14 0 0,-1-1 0 0 0,0 0 0 0 0,0 0 0 0 0,0 0 0 0 0,-7 8 0 0 0,8-12-35 0 0,1 0 6 0 0,-4 7 1 0 0,-6 5 398 0 0,4-7 666 0 0,3-2-3368 0 0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0:02.3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36 182 1136 0 0,'-13'10'5934'0'0,"13"-10"-5880"0"0,-1 0-1 0 0,1 0 1 0 0,0 0 0 0 0,0 0-1 0 0,0 0 1 0 0,0 0-1 0 0,0 0 1 0 0,0 0 0 0 0,0 0-1 0 0,0 0 1 0 0,0 0 0 0 0,0 0-1 0 0,0 0 1 0 0,-1-1-1 0 0,1 1 1 0 0,0 0 375 0 0,0 0-375 0 0,0 0-1 0 0,0 0 1 0 0,0 0 0 0 0,0 0-1 0 0,0 0 1 0 0,0 0-1 0 0,0-1 1 0 0,0 1 0 0 0,-1 0-1 0 0,1 0 1 0 0,0 0 0 0 0,0 0-1 0 0,0 0 1 0 0,0 0 0 0 0,0 0-1 0 0,0 0 1 0 0,0 0-1 0 0,0 0 1 0 0,0 0 0 0 0,0-1-1 0 0,0 1 1 0 0,1 0 0 0 0,-1 0-1 0 0,0 0 1 0 0,0 0-1 0 0,0 0 1 0 0,0 0 0 0 0,0-1 375 0 0,0 1-376 0 0,0 0 1 0 0,0 0 0 0 0,0 0-1 0 0,1 0 1 0 0,9-17 848 0 0,-6 12-766 0 0,15-14 916 0 0,21-22 467 0 0,-38 40-1366 0 0,8-10 352 0 0,61-58 1364 0 0,-69 68-1786 0 0,9-12 165 0 0,-6 5 15 0 0,-5 8-254 0 0,0 0 0 0 0,0 0 1 0 0,0 0-1 0 0,0 0 0 0 0,0 0 1 0 0,0 0-1 0 0,0 0 0 0 0,0 0 0 0 0,0 0 1 0 0,0 0-1 0 0,0 0 0 0 0,0 0 1 0 0,0-1-1 0 0,0 1 0 0 0,0 0 1 0 0,0 0-1 0 0,0 0 0 0 0,0 0 1 0 0,0 0-1 0 0,0 0 0 0 0,-1 0 1 0 0,1 0-1 0 0,0 0 0 0 0,0 0 0 0 0,0 0 1 0 0,0 0-1 0 0,0 0 0 0 0,0 0 1 0 0,0 0-1 0 0,0 0 0 0 0,0 0 1 0 0,0 0-1 0 0,0 0 0 0 0,0 0 1 0 0,0-1-1 0 0,0 1 0 0 0,0 0 0 0 0,0 0 1 0 0,0 0-1 0 0,0 0 0 0 0,0 0 1 0 0,0 0-1 0 0,0 0 0 0 0,0 0 1 0 0,0 0-1 0 0,0 0 0 0 0,0 0 1 0 0,0 0-1 0 0,0 0 0 0 0,0 0 0 0 0,0 0 1 0 0,1 0-1 0 0,-1 0 0 0 0,0 0 1 0 0,0 0-1 0 0,0-1 0 0 0,0 1 1 0 0,-8 4-14 0 0,-31 14 9 0 0,33-11-3 0 0,-42 29 77 0 0,46-35-85 0 0,-3 2-11 0 0,-1 1 0 0 0,0 0 0 0 0,1 0-1 0 0,0 0 1 0 0,-6 6 0 0 0,10-9 34 0 0,-31 24 6 0 0,11-10-85 0 0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0:17.0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11 1820 0 0,'0'0'10676'0'0,"6"-1"-10549"0"0,16-6 32 0 0,-16 5 4 0 0,-3 2-100 0 0,11 1-16 0 0,-10-1 43 0 0,0 1-21 0 0,30 3 184 0 0,-31-4-188 0 0,30 6 238 0 0,-28-5-248 0 0,-1 0 1 0 0,0 0-1 0 0,0 0 1 0 0,-1 1-1 0 0,1 0 1 0 0,0 0-1 0 0,0 0 1 0 0,-1 0-1 0 0,1 1 1 0 0,-1-1 0 0 0,4 4-1 0 0,31 37 465 0 0,-12-13-299 0 0,-24-26-178 0 0,1-1 0 0 0,0 1 0 0 0,-1-1 0 0 0,0 1-1 0 0,0 0 1 0 0,0 0 0 0 0,0 0 0 0 0,-1 0 0 0 0,1 0 0 0 0,-1 0 0 0 0,0 0 0 0 0,0 9-1 0 0,0-11 6 0 0,-1 1-6 0 0,0 56 292 0 0,-2-25-185 0 0,2-32-103 0 0,0 1-2 0 0,0 18 20 0 0,0-18-45 0 0,0 0 1 0 0,0 0-1 0 0,0 1 0 0 0,0-1 0 0 0,1 0 0 0 0,-1 0 1 0 0,1 0-1 0 0,0 1 0 0 0,0-1 0 0 0,0 0 0 0 0,0 0 1 0 0,1 0-1 0 0,2 5 0 0 0,0-2 18 0 0,-2 0-13 0 0,0-1 0 0 0,1 1-1 0 0,0-1 1 0 0,0 1 0 0 0,1-1 0 0 0,0 0-1 0 0,6 6 1 0 0,-9-10 15 0 0,1 0 16 0 0,0 2-17 0 0,0 0-9 0 0,17 3-18 0 0,-17-6-6 0 0,1 1 0 0 0,0-1 0 0 0,0 1-1 0 0,0-1 1 0 0,0 0 0 0 0,0 0 0 0 0,0-1 0 0 0,0 1 0 0 0,0 0 0 0 0,0-1 0 0 0,0 0 0 0 0,-1 1 0 0 0,1-1 0 0 0,3-2 0 0 0,5-1 17 0 0,-7 3-15 0 0,-1 1 0 0 0,0-1 0 0 0,1-1 0 0 0,-1 1 0 0 0,0 0-1 0 0,0-1 1 0 0,0 1 0 0 0,0-1 0 0 0,-1 0 0 0 0,1 0 0 0 0,3-3 0 0 0,15-14 4 0 0,-15 13 3 0 0,-1 1 0 0 0,0-1 0 0 0,-1 1 0 0 0,1-1 0 0 0,6-12 0 0 0,-11 17-17 0 0,3-7-48 0 0,-5-15 65 0 0,2 21 6 0 0,0-16-92 0 0,1 8 77 0 0,-1 7 43 0 0,1 2-101 0 0,2-7 68 0 0,-2 7 40 0 0,3 5-57 0 0,5 5 57 0 0,0 1 0 0 0,13 21 0 0 0,-21-29-17 0 0,8 23 193 0 0,-9-23-209 0 0,1-1 0 0 0,0 0 0 0 0,-1 1 0 0 0,0-1 0 0 0,1 0 0 0 0,-1 1 0 0 0,0-1 0 0 0,0 1 1 0 0,1-1-1 0 0,-1 1 0 0 0,0-1 0 0 0,0 0 0 0 0,-1 3 0 0 0,-2 16 86 0 0,4-17-115 0 0,-12 34 314 0 0,8-28-340 0 0,1 0 0 0 0,-2 0 0 0 0,1-1 0 0 0,-1 0 0 0 0,-1 0 0 0 0,1 0 0 0 0,-1 0 0 0 0,-1 0 0 0 0,1-1 0 0 0,-1 0 0 0 0,-1-1 0 0 0,1 1-1 0 0,-1-1 1 0 0,0 0 0 0 0,-16 9 0 0 0,21-14-563 0 0,-4 4-926 0 0,-9 5-9989 0 0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0:19.34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253 87 992 0 0,'0'0'3816'0'0,"-1"-4"-3536"0"0,-16-33 1695 0 0,15 35-1805 0 0,0-1-1 0 0,0 0 1 0 0,-1 1-1 0 0,0-1 0 0 0,0 1 0 0 0,1-1 0 0 0,-2 1 0 0 0,1 0 0 0 0,-5-3 0 0 0,-33-13 1387 0 0,39 17-1415 0 0,-1 1-29 0 0,-9 0 51 0 0,9 0-32 0 0,0 0-15 0 0,-5 0-36 0 0,0 0 0 0 0,0 1 0 0 0,0 0 0 0 0,1 0 0 0 0,-1 0 0 0 0,0 1 0 0 0,1 1 0 0 0,-1-1 0 0 0,1 1 0 0 0,0 0 0 0 0,0 1 0 0 0,-10 5 0 0 0,15-7-61 0 0,0-1-1 0 0,0 0 0 0 0,0 1 0 0 0,1-1 1 0 0,-1 1-1 0 0,0-1 0 0 0,1 1 0 0 0,-1 0 0 0 0,1 0 1 0 0,-1 0-1 0 0,1 0 0 0 0,0 0 0 0 0,0 0 1 0 0,0 0-1 0 0,0 0 0 0 0,0 1 0 0 0,0-1 1 0 0,0 3-1 0 0,-2 7-14 0 0,2-10-35 0 0,3 27 181 0 0,-2-26-92 0 0,3 16 49 0 0,-2-16-112 0 0,1 0 10 0 0,-1 0 0 0 0,0 0 1 0 0,1 1-1 0 0,0-1 0 0 0,0 0 0 0 0,0-1 0 0 0,0 1 1 0 0,0 0-1 0 0,1-1 0 0 0,-1 1 0 0 0,1-1 1 0 0,4 3-1 0 0,-6-4 24 0 0,18 5 121 0 0,-8-4-158 0 0,-8-1-14 0 0,0-1 33 0 0,8 2-11 0 0,-8-1 40 0 0,0-1-15 0 0,9 1 7 0 0,-9 0-31 0 0,0-1 8 0 0,2 0-5 0 0,4 0 2 0 0,-1 0 0 0 0,0-1 0 0 0,0 0 0 0 0,0 0 0 0 0,0-1 1 0 0,0 0-1 0 0,0 0 0 0 0,12-5 0 0 0,-17 6 5 0 0,0-1 0 0 0,-1 1 0 0 0,1 0 0 0 0,0-1 0 0 0,0 0 0 0 0,-1 0 0 0 0,1 1 0 0 0,-1-2-1 0 0,0 1 1 0 0,0 0 0 0 0,1 0 0 0 0,-1-1 0 0 0,-1 1 0 0 0,1-1 0 0 0,0 1 0 0 0,-1-1 0 0 0,1 0 0 0 0,1-3 0 0 0,7-12 75 0 0,-2 3 43 0 0,10-16 144 0 0,9-7-77 0 0,-26 37-84 0 0,1-4-1 0 0,9-8 158 0 0,-10 11 92 0 0,0 2-359 0 0,1 1 0 0 0,-1-1 0 0 0,1 0 0 0 0,-1 1 0 0 0,1 0 1 0 0,-1-1-1 0 0,0 1 0 0 0,1 0 0 0 0,-1 0 0 0 0,0 0 0 0 0,1-1 0 0 0,1 3 0 0 0,0-1 5 0 0,1 1 43 0 0,6 8 94 0 0,1 1-11 0 0,1-1 1 0 0,21 15-1 0 0,-19-15-158 0 0,-11-9-30 0 0,0 0-1 0 0,1 1 1 0 0,-1-2 0 0 0,1 1-1 0 0,0 0 1 0 0,0-1 0 0 0,0 1-1 0 0,0-1 1 0 0,0 0 0 0 0,6 0 0 0 0,-6 0-244 0 0,-2 0-603 0 0,2-1-555 0 0,12 0-1043 0 0,-12 0-36 0 0,-1-3-462 0 0,8 0 1627 0 0,-8 2-496 0 0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0:20.84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 67 2108 0 0,'2'-14'6902'0'0,"-3"12"-6493"0"0,0 1-315 0 0,-2-3 499 0 0,1 0 1 0 0,0 0-1 0 0,0-1 1 0 0,0 1 0 0 0,0 0-1 0 0,1-1 1 0 0,-2-5-1 0 0,3 8 123 0 0,-1 0-483 0 0,-1-4-397 0 0,2 6 190 0 0,0 1 0 0 0,0-1 1 0 0,0 0-1 0 0,0 0 0 0 0,0 0 1 0 0,0 0-1 0 0,0 0 0 0 0,0 0 1 0 0,0 0-1 0 0,0 0 0 0 0,0 0 1 0 0,0 0-1 0 0,0 0 0 0 0,0 0 1 0 0,0 0-1 0 0,0 1 0 0 0,0-1 0 0 0,0 0 1 0 0,0 0-1 0 0,0 0 0 0 0,0 0 1 0 0,0 0-1 0 0,0 0 0 0 0,0 0 1 0 0,0 0-1 0 0,0 0 0 0 0,0 0 1 0 0,0 0-1 0 0,0 0 0 0 0,0 0 1 0 0,0 0-1 0 0,-1 0 0 0 0,1 1 1 0 0,0-1-1 0 0,0 0 0 0 0,0 0 1 0 0,0 0-1 0 0,0 0 0 0 0,0 0 1 0 0,0 0-1 0 0,0 0 0 0 0,0 0 1 0 0,0 0-1 0 0,0 0 0 0 0,0 0 1 0 0,0 0-1 0 0,0 0 0 0 0,-1 0 1 0 0,1 0-1 0 0,0 0 0 0 0,0 0 1 0 0,0 0-1 0 0,0 0 0 0 0,0 0 1 0 0,0 0-1 0 0,0 0 0 0 0,0 0 1 0 0,0 0-1 0 0,0 0 0 0 0,0 0 1 0 0,0 0-1 0 0,0 0 0 0 0,-1 0 1 0 0,1-1-1 0 0,0 1 0 0 0,0 0 1 0 0,-4 22 178 0 0,0 0 0 0 0,0 26 1 0 0,1 98 495 0 0,3-111-514 0 0,4 78 77 0 0,-5-53-302 0 0,1-58 62 0 0,0 1 11 0 0,-3 25-20 0 0,3-26 57 0 0,1 12-78 0 0,1-5 438 0 0,18-57-355 0 0,-15 38-115 0 0,1-1 58 0 0,30-62 71 0 0,-33 66-109 0 0,0 0 0 0 0,1 1 0 0 0,8-12 0 0 0,-1 2 64 0 0,-8 11-41 0 0,1 1 0 0 0,-1 0-1 0 0,1 0 1 0 0,0 0 0 0 0,0 0 0 0 0,0 1-1 0 0,8-6 1 0 0,-2 1-19 0 0,-8 7 0 0 0,1-1 34 0 0,32-11-48 0 0,-33 13-8 0 0,1-1 17 0 0,-1 1 18 0 0,0-1-1 0 0,0 0 1 0 0,1 1 0 0 0,-1-1-1 0 0,0 1 1 0 0,1 0 0 0 0,-1 0-1 0 0,0 0 1 0 0,1 0 0 0 0,-1 0-1 0 0,0 1 1 0 0,1-1 0 0 0,-1 1-1 0 0,0-1 1 0 0,3 2 0 0 0,1 0-3 0 0,-4 0-5 0 0,1-1 1 0 0,0 1 0 0 0,0 0-1 0 0,-1 0 1 0 0,1 0 0 0 0,-1 0-1 0 0,1 1 1 0 0,-1-1 0 0 0,0 1-1 0 0,0-1 1 0 0,3 6 0 0 0,4 7 17 0 0,-1-4-3 0 0,-1 1 1 0 0,-1 0-1 0 0,10 24 0 0 0,-4 14 63 0 0,-11-48-51 0 0,-1 1-6 0 0,6 39 187 0 0,-6-39-135 0 0,-1-1-18 0 0,-6 19 31 0 0,6-20-59 0 0,0 1 29 0 0,-57 56 312 0 0,56-57-322 0 0,-36 19-3 0 0,1-9 23 0 0,35-11-47 0 0,-30 7 36 0 0,-17-4 69 0 0,46-3-43 0 0,-14-4-119 0 0,8 1 24 0 0,7 2 20 0 0,-1-2 106 0 0,-2 2-1670 0 0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0:23.5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203 7 2148 0 0,'1'-6'11198'0'0,"-1"12"-11132"0"0,0 3 231 0 0,1 0 0 0 0,0 0 0 0 0,3 15 1 0 0,2 0 185 0 0,-1-1 0 0 0,-1 1 1 0 0,1 30-1 0 0,-2 76 642 0 0,-3-108-980 0 0,0-11-79 0 0,1-1-1 0 0,1 0 1 0 0,0 0-1 0 0,0 0 0 0 0,4 11 1 0 0,0 2 7 0 0,-5-21-63 0 0,4 8 88 0 0,-2-2-29 0 0,-3-8-63 0 0,0 0 1 0 0,0 0-1 0 0,0 0 1 0 0,0 0-1 0 0,0 0 0 0 0,0 0 1 0 0,0 0-1 0 0,0 0 1 0 0,0 0-1 0 0,0 0 1 0 0,0 0-1 0 0,0-1 0 0 0,0 1 1 0 0,0 0-1 0 0,0 0 1 0 0,0 0-1 0 0,0 0 1 0 0,0 0-1 0 0,0 0 0 0 0,0 0 1 0 0,0 0-1 0 0,0 0 1 0 0,1 0-1 0 0,-1 0 0 0 0,0 0 1 0 0,0 0-1 0 0,0 0 1 0 0,0 0-1 0 0,0 0 1 0 0,0 0-1 0 0,0 0 0 0 0,0 0 1 0 0,0 0-1 0 0,0 0 1 0 0,0 0-1 0 0,0 0 1 0 0,0 0-1 0 0,0 0 0 0 0,0 0 1 0 0,0 0-1 0 0,1 0 1 0 0,-1 0-1 0 0,0 0 1 0 0,0 0-1 0 0,0 0 0 0 0,0 0 1 0 0,0 0-1 0 0,0 0 1 0 0,0 0-1 0 0,0 0 1 0 0,0 0-1 0 0,0 0 0 0 0,0 0 1 0 0,0 0-1 0 0,0 1 1 0 0,0-1-1 0 0,1-3-2 0 0,0-1 10 0 0,0 0-1 0 0,-1 1 1 0 0,1-1-1 0 0,-1 1 1 0 0,1-1 0 0 0,-1 0-1 0 0,0 0 1 0 0,-1 1-1 0 0,1-1 1 0 0,-2-7-1 0 0,-2 0 0 0 0,0 1-1 0 0,0-1 0 0 0,-1 1 1 0 0,-1-1-1 0 0,-12-18 0 0 0,14 26-17 0 0,0-1 0 0 0,0 1-1 0 0,0 0 1 0 0,0 0-1 0 0,-1 0 1 0 0,1 1 0 0 0,-1-1-1 0 0,0 1 1 0 0,1 0 0 0 0,-1 1-1 0 0,0-1 1 0 0,-11-1-1 0 0,14 3 22 0 0,-1 0-20 0 0,-11 0 9 0 0,11 0 34 0 0,0 1-49 0 0,-3-1 17 0 0,2 1-16 0 0,0 0 1 0 0,0 0-1 0 0,0 0 0 0 0,-1 0 1 0 0,1 1-1 0 0,0-1 0 0 0,-4 4 1 0 0,4-4 1 0 0,-1 2 0 0 0,1-1 0 0 0,0 0 1 0 0,0 1-1 0 0,0 0 0 0 0,0 0 0 0 0,0 0 1 0 0,0 0-1 0 0,1 1 0 0 0,0-1 0 0 0,0 1 1 0 0,-5 7-1 0 0,4-2-1 0 0,-1 1 0 0 0,1 0 1 0 0,1 0-1 0 0,-4 12 0 0 0,-1 5 59 0 0,7-25-69 0 0,1 1 22 0 0,0 8-6 0 0,-1-9 5 0 0,1 1 0 0 0,0-1 1 0 0,0 0-1 0 0,1 0 0 0 0,-1 0 1 0 0,0 0-1 0 0,1 0 0 0 0,-1 0 1 0 0,1 0-1 0 0,0 0 0 0 0,-1 0 1 0 0,1 0-1 0 0,0 0 1 0 0,0 0-1 0 0,0 0 0 0 0,1-1 1 0 0,-1 1-1 0 0,0 0 0 0 0,1-1 1 0 0,-1 1-1 0 0,1-1 0 0 0,-1 1 1 0 0,1-1-1 0 0,0 0 0 0 0,-1 0 1 0 0,1 0-1 0 0,4 2 0 0 0,2 0 19 0 0,0 0-1 0 0,1-1 0 0 0,0 0 0 0 0,-1 0 1 0 0,12 0-1 0 0,-11-1-13 0 0,14 2-255 0 0,0-2 0 0 0,42-3 1 0 0,-52 1-1186 0 0,-1-1 1 0 0,1 0 0 0 0,19-7 0 0 0,-27 7 462 0 0,1 0 0 0 0,0-1 0 0 0,-1 0 0 0 0,0 0 0 0 0,0 0 0 0 0,0-1 0 0 0,0 1 0 0 0,0-1 0 0 0,5-7 0 0 0,2-2-831 0 0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0:23.9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234 1 2208 0 0,'-13'21'2450'0'0,"0"-1"0"0"0,-26 30 0 0 0,21-28-1052 0 0,-24 38 0 0 0,8-9-326 0 0,23-36-830 0 0,1 0-1 0 0,-12 22 1 0 0,20-32-1526 0 0,0 0 0 0 0,-1 0 0 0 0,0-1 0 0 0,0 1 0 0 0,0-1 0 0 0,-1 0 0 0 0,-7 7 0 0 0,10-10 816 0 0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0:48.34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60 53 348 0 0,'0'0'2378'0'0,"-2"-1"-2100"0"0,1 1-185 0 0,0 0 0 0 0,0 0 0 0 0,1 0 0 0 0,-1-1 0 0 0,0 1-1 0 0,1 0 1 0 0,-1 0 0 0 0,0-1 0 0 0,1 1 0 0 0,-1-1 0 0 0,0 1 0 0 0,1 0-1 0 0,-1-1 1 0 0,1 1 0 0 0,-1-1 0 0 0,0 0 0 0 0,1 1 0 0 0,-1-1 0 0 0,1 1-1 0 0,0-1 1 0 0,-1 0 0 0 0,1 1 0 0 0,0-1 0 0 0,-1 0 0 0 0,1 1 0 0 0,0-1-1 0 0,0 0 1 0 0,-1-1 0 0 0,1 0 1440 0 0,-6-32 4212 0 0,3 52-5534 0 0,-1 0 1 0 0,-11 34-1 0 0,4-12 166 0 0,9-27-240 0 0,1-11-91 0 0,1 1 35 0 0,0 9-20 0 0,0-9-50 0 0,0 0 19 0 0,4 40 363 0 0,-4-41-351 0 0,3 15 114 0 0,-3 9-220 0 0,0-23 136 0 0,3 11 100 0 0,-2-13-165 0 0,-1 0-1 0 0,1-1 1 0 0,0 1-1 0 0,-1 0 0 0 0,1 0 1 0 0,0 0-1 0 0,0-1 0 0 0,-1 1 1 0 0,1 0-1 0 0,0-1 1 0 0,0 1-1 0 0,0 0 0 0 0,0-1 1 0 0,0 0-1 0 0,0 1 0 0 0,0-1 1 0 0,0 1-1 0 0,0-1 1 0 0,0 0-1 0 0,2 1 0 0 0,0-1 32 0 0,0 0 1 0 0,7 0-5 0 0,-7 0 23 0 0,1 0-51 0 0,35-3-11 0 0,37-4 99 0 0,237-15-123 0 0,-214 15 79 0 0,-47 2 11 0 0,70 1-39 0 0,165 17 1 0 0,-158-4-17 0 0,358 5 12 0 0,-240-11 18 0 0,284-8 20 0 0,-514 4-39 0 0,209-14 62 0 0,-161 12-82 0 0,-1 2-1 0 0,77 10 0 0 0,-50-2 59 0 0,55 4-38 0 0,115 4-7 0 0,-108-26 58 0 0,55 2-69 0 0,-124 6-11 0 0,5 8 157 0 0,172 32 0 0 0,-151-18-156 0 0,-76-13 242 0 0,0-2 0 0 0,51-1 1 0 0,8 0-82 0 0,-73-3 167 0 0,30-4 0 0 0,-48 4-183 0 0,1-1-92 0 0,6-1-4 0 0,-7 1 66 0 0,12-5 106 0 0,0-25 40 0 0,-13 29-201 0 0,1-17 71 0 0,-2 10-92 0 0,0 4-13 0 0,-1 2-16 0 0,0 1 0 0 0,1-1 0 0 0,0 0 0 0 0,-1 0 0 0 0,1 1 0 0 0,0-1 0 0 0,0 0 0 0 0,1 0-1 0 0,-1 0 1 0 0,1-3 0 0 0,0 2 15 0 0,-1 1 40 0 0,-1 0-29 0 0,1 1 1 0 0,0-1-1 0 0,-1 0 1 0 0,1 1 0 0 0,0-1-1 0 0,0 0 1 0 0,0 1-1 0 0,1-1 1 0 0,0-3-1 0 0,-1-8 88 0 0,-1-9-177 0 0,-10 45 68 0 0,8-17 12 0 0,1 0 1476 0 0,0-4-1859 0 0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0:57.4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298 10 1348 0 0,'0'0'3112'0'0,"-1"-10"5457"0"0,-34 31-8052 0 0,23-11-235 0 0,-1 0-1 0 0,1 0 1 0 0,1 1 0 0 0,0 1 0 0 0,-15 21-1 0 0,5-7 23 0 0,-2 2 35 0 0,-29 48 0 0 0,43-61-203 0 0,0 1-1 0 0,2 0 1 0 0,-1 1-1 0 0,2-1 0 0 0,-6 26 1 0 0,-17 125 1285 0 0,28-156-1355 0 0,1 0 0 0 0,0 0 0 0 0,1 0 0 0 0,0 1 0 0 0,1-1 0 0 0,0 0 0 0 0,0 0 0 0 0,7 15-1 0 0,-5-12 26 0 0,1-1-9 0 0,0 0 1 0 0,0 0-1 0 0,14 22 1 0 0,0 0 7 0 0,-15-27-81 0 0,0 0 1 0 0,1 0-1 0 0,0-1 1 0 0,0 1-1 0 0,1-1 1 0 0,0-1 0 0 0,0 1-1 0 0,0-1 1 0 0,14 10-1 0 0,-18-14-4 0 0,-1-1-35 0 0,-1-1 1 0 0,1 1 0 0 0,0 0-1 0 0,-1 0 1 0 0,1-1 0 0 0,0 1-1 0 0,0 0 1 0 0,-1-1 0 0 0,1 1-1 0 0,0-1 1 0 0,0 1-1 0 0,0-1 1 0 0,0 0 0 0 0,0 1-1 0 0,0-1 1 0 0,0 0 0 0 0,0 0-1 0 0,0 1 1 0 0,0-1 0 0 0,0 0-1 0 0,0 0 1 0 0,0 0-1 0 0,2 0 1 0 0,20 0-1998 0 0,-19 0 372 0 0,1 0-1060 0 0,44-10-7041 0 0,-36 6 7826 0 0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0:58.4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1 532 1880 0 0,'0'0'7526'0'0,"3"-5"-7123"0"0,88-171 3699 0 0,-31 59-2818 0 0,64-107 905 0 0,-123 222-2119 0 0,0 1-49 0 0,-1 1 0 0 0,1-1 0 0 0,0 0 0 0 0,0 1 0 0 0,0-1 0 0 0,0 1 0 0 0,0-1 0 0 0,0 1 0 0 0,0-1 0 0 0,0 1 0 0 0,0-1 0 0 0,0 1 0 0 0,0 0 0 0 0,0 0 0 0 0,0 0 0 0 0,1 0 0 0 0,-1 0 0 0 0,0 0 0 0 0,0 0 0 0 0,0 0 0 0 0,0 0 0 0 0,1 0 0 0 0,-1 1-29 0 0,2-1 91 0 0,-2 1-78 0 0,-1-1 0 0 0,0 1 0 0 0,0 0 1 0 0,0-1-1 0 0,1 1 0 0 0,-1 0 0 0 0,0 0 1 0 0,1-1-1 0 0,-1 1 0 0 0,0 0 0 0 0,1-1 0 0 0,-1 1 1 0 0,1-1-1 0 0,-1 1 0 0 0,1-1 0 0 0,0 1 1 0 0,0 0-1 0 0,8 8 93 0 0,-1 6 42 0 0,0 0 1 0 0,-1 0-1 0 0,-1 1 1 0 0,0 0-1 0 0,-1 0 1 0 0,5 30-1 0 0,-6-24 27 0 0,2 0-1 0 0,15 37 1 0 0,-1-14 10 0 0,-6-14-29 0 0,22 39 0 0 0,-7-24-26 0 0,-28-45-91 0 0,9 16 287 0 0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0:58.7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11 2272 0 0,'0'0'8847'0'0,"8"0"-8453"0"0,56 1 662 0 0,-18-1-2138 0 0,-29-1-1785 0 0,0 0-1 0 0,22-6 1 0 0,-25 4 942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4:16.22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96 1 244 0 0,'-13'21'695'0'0,"-41"68"296"0"0,51-84-1001 0 0,-1 0 1 0 0,2 0 0 0 0,-1 1-1 0 0,1-1 1 0 0,0 1-1 0 0,-3 11 1 0 0,5-17 8 0 0,0 2 36 0 0,-4 13 175 0 0,2-6-198 0 0,1-6-66 0 0,0 4 6 0 0,1-7 53 0 0,0 0 0 0 0,0 0 1 0 0,1 0-1 0 0,-1 0 0 0 0,0 0 0 0 0,0 0 1 0 0,0 0-1 0 0,0 0 0 0 0,0 0 1 0 0,0 0-1 0 0,0 0 0 0 0,0-1 0 0 0,0 1 1 0 0,0 0-1 0 0,1 0 0 0 0,-1 0 1 0 0,0 0-1 0 0,0 0 0 0 0,0 0 0 0 0,0 0 1 0 0,0 0-1 0 0,0 0 0 0 0,0 0 1 0 0,1 0-1 0 0,-1 0 0 0 0,0 0 1 0 0,0 0-1 0 0,0 0 0 0 0,0 0 0 0 0,0 0 1 0 0,0 0-1 0 0,0 0 0 0 0,0 0 1 0 0,1 0-1 0 0,-1 0 0 0 0,0 1 0 0 0,0-1 1 0 0,0 0-1 0 0,0 0 0 0 0,0 0 1 0 0,0 0-1 0 0,0 0 0 0 0,0 0 0 0 0,0 0 1 0 0,0 0-1 0 0,1 0 0 0 0,-1 0 1 0 0,0 1-1 0 0,28-46 143 0 0,-27 44-67 0 0,0-1-75 0 0,20-29-600 0 0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0:59.1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190 1 1964 0 0,'0'0'3204'0'0,"-6"3"-2425"0"0,-6 6 30 0 0,0-1 1 0 0,1 1 0 0 0,0 1 0 0 0,1 0 0 0 0,-14 16 0 0 0,15-13-187 0 0,-1-1-1 0 0,0-1 1 0 0,-13 12 0 0 0,12-12-1313 0 0,0 0 1 0 0,-10 14-1 0 0,12-14-8074 0 0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1:00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274 158 2148 0 0,'0'0'5716'0'0,"-8"-2"-5388"0"0,-139-16 2596 0 0,126 17-2560 0 0,1-2 1 0 0,-33-9 0 0 0,49 10-303 0 0,3 2-55 0 0,-1-1 0 0 0,1 1 0 0 0,0-1-1 0 0,0 1 1 0 0,0-1 0 0 0,0 1 0 0 0,0-1-1 0 0,0 0 1 0 0,0 0 0 0 0,0 1 0 0 0,0-1-1 0 0,1 0 1 0 0,-1 0 0 0 0,0 0-1 0 0,0 0 1 0 0,1 0 0 0 0,-1 0 0 0 0,1 0-1 0 0,-1 0 1 0 0,1 0 0 0 0,-1-1 0 0 0,1 1-1 0 0,0 0 1 0 0,-1 0 0 0 0,1-2-1 0 0,1 2-7 0 0,-1-1-1 0 0,1 1 1 0 0,0 0-1 0 0,0 0 1 0 0,0-1-1 0 0,0 1 1 0 0,0 0-1 0 0,0 0 1 0 0,0 0-1 0 0,0 0 1 0 0,0 0-1 0 0,0 1 1 0 0,3-2-1 0 0,0-1 27 0 0,-3 2-5 0 0,15-11-46 0 0,-5 6 14 0 0,14-11 49 0 0,-23 16-5 0 0,0 0-8 0 0,19-13 75 0 0,-14 9 156 0 0,1 0 0 0 0,-1 0 0 0 0,11-4 0 0 0,-16 8 847 0 0,2 3-904 0 0,-3-1-191 0 0,0-1 35 0 0,0 0 0 0 0,0 1 1 0 0,0-1-1 0 0,0 1 0 0 0,0-1 0 0 0,0 1 0 0 0,0-1 1 0 0,0 1-1 0 0,0 0 0 0 0,0-1 0 0 0,0 1 1 0 0,-1 0-1 0 0,1 0 0 0 0,0 0 0 0 0,0 0 1 0 0,-1 0-1 0 0,1-1 0 0 0,-1 1 0 0 0,1 0 1 0 0,-1 0-1 0 0,1 1 0 0 0,-1-1 0 0 0,0 0 1 0 0,1 0-1 0 0,-1 0 0 0 0,0 0 0 0 0,0 0 1 0 0,1 2-1 0 0,-11 93 1507 0 0,8-61-1117 0 0,-1 13-15 0 0,3-46-351 0 0,0 2 17 0 0,0 9-46 0 0,0-10-2 0 0,0 0 0 0 0,0 20-163 0 0,0-21-129 0 0,5-1-4035 0 0,-3-1 3926 0 0,-1 1-1 0 0,0-1 0 0 0,0 0 1 0 0,0 0-1 0 0,0 0 1 0 0,1-1-1 0 0,-1 1 1 0 0,0 0-1 0 0,0 0 0 0 0,0-1 1 0 0,0 1-1 0 0,0 0 1 0 0,1-1-1 0 0,-1 1 0 0 0,0-1 1 0 0,0 1-1 0 0,0-1 1 0 0,0 0-1 0 0,0 1 1 0 0,-1-1-1 0 0,1 0 0 0 0,0 0 1 0 0,0 0-1 0 0,0 0 1 0 0,-1 0-1 0 0,1 0 0 0 0,0 0 1 0 0,-1 0-1 0 0,1 0 1 0 0,-1 0-1 0 0,1-2 1 0 0,7-13-1506 0 0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1:01.1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227 68 1020 0 0,'7'-9'415'0'0,"-6"7"377"0"0,13-20 1992 0 0,1 6-1304 0 0,-14 15-485 0 0,9-11 140 0 0,-4 6 3918 0 0,-14 8-4866 0 0,-3 0-10 0 0,0 2 0 0 0,0-1 0 0 0,0 1 0 0 0,1 1 0 0 0,-15 7 0 0 0,12-2 17 0 0,-1 0 0 0 0,2 1 0 0 0,-1 0 1 0 0,1 1-1 0 0,-17 22 0 0 0,9-7 230 0 0,-29 52 0 0 0,49-79-422 0 0,-4 6 59 0 0,1 1-1 0 0,-1-1 0 0 0,1 1 0 0 0,1 0 1 0 0,-1 0-1 0 0,1 0 0 0 0,-2 10 0 0 0,1 1 67 0 0,2-15-108 0 0,0 0-1 0 0,1 0 1 0 0,-1 0-1 0 0,1 1 1 0 0,0-1-1 0 0,0 0 0 0 0,0 5 1 0 0,0-4-2 0 0,1 0 1 0 0,0 1-1 0 0,0-1 1 0 0,0 0-1 0 0,1 0 0 0 0,-1 1 1 0 0,1-1-1 0 0,0 0 0 0 0,0-1 1 0 0,0 1-1 0 0,1 0 1 0 0,-1-1-1 0 0,1 1 0 0 0,0-1 1 0 0,0 0-1 0 0,0 0 1 0 0,0 0-1 0 0,1 0 0 0 0,-1 0 1 0 0,1-1-1 0 0,0 0 1 0 0,4 3-1 0 0,-6-4 23 0 0,13 3-3 0 0,-9-3 15 0 0,-2 0-97 0 0,0 0 0 0 0,0 0 0 0 0,0 0 0 0 0,0-1 1 0 0,0 0-1 0 0,1 0 0 0 0,-1 0 0 0 0,0 0 0 0 0,0-1 0 0 0,0 1 1 0 0,7-3-1 0 0,5-1-479 0 0,23-9-1915 0 0,-33 10 1225 0 0,0 1 0 0 0,-1-1 0 0 0,1-1 0 0 0,-1 1 0 0 0,1-1 0 0 0,-1 0-1 0 0,0 0 1 0 0,0 0 0 0 0,4-6 0 0 0,0-1-644 0 0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1:01.6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235 0 2208 0 0,'0'0'3337'0'0,"-4"4"-2606"0"0,-75 66 4289 0 0,-27 23-1619 0 0,61-45-2420 0 0,44-47-1034 0 0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1:02.65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261 123 2580 0 0,'0'0'9394'0'0,"-8"-1"-8998"0"0,-86-8 1238 0 0,66 7-1117 0 0,0 0 0 0 0,-48-12 0 0 0,74 13-453 0 0,-21-12 210 0 0,22 12-243 0 0,1-1-60 0 0,0 0 36 0 0,0 0 0 0 0,0 0 0 0 0,0 0 0 0 0,1 0 0 0 0,-1 1 0 0 0,0-1 0 0 0,1 0 0 0 0,0 0 0 0 0,-1 0 0 0 0,1 1 0 0 0,0-1 0 0 0,0 0 0 0 0,0 1 0 0 0,2-4 0 0 0,39-22-19 0 0,-39 25 76 0 0,2-1 282 0 0,-1 0 1 0 0,1 1-1 0 0,0 0 0 0 0,0 0 1 0 0,0 0-1 0 0,10-2 0 0 0,-15 4-334 0 0,1 0-1 0 0,-1 0 1 0 0,0 1 0 0 0,1-1-1 0 0,-1 0 1 0 0,0 0-1 0 0,1 1 1 0 0,-1-1-1 0 0,0 0 1 0 0,1 0 0 0 0,-1 1-1 0 0,0-1 1 0 0,0 1-1 0 0,1-1 1 0 0,-1 0-1 0 0,0 1 1 0 0,0-1 0 0 0,0 0-1 0 0,1 1 1 0 0,-1-1-1 0 0,0 1 1 0 0,0-1-1 0 0,0 0 1 0 0,0 1 0 0 0,0 0-1 0 0,0-1 5 0 0,0 1-1 0 0,0-1 1 0 0,0 1-1 0 0,0-1 1 0 0,0 0-1 0 0,0 1 0 0 0,1-1 1 0 0,-1 1-1 0 0,0-1 1 0 0,0 0-1 0 0,0 1 1 0 0,1-1-1 0 0,-1 1 1 0 0,0-1-1 0 0,0 0 1 0 0,1 1-1 0 0,-1-1 1 0 0,0 0-1 0 0,1 0 1 0 0,-1 1-1 0 0,0-1 1 0 0,1 0-1 0 0,-1 0 1 0 0,0 1-1 0 0,1-1 1 0 0,-2 16 268 0 0,1-12-122 0 0,-10 51 841 0 0,4 21-208 0 0,0-15-368 0 0,6-58-397 0 0,0 0-36 0 0,0 8 41 0 0,0-8 10 0 0,24-29-19498 0 0,-13 12 17623 0 0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1:03.3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147 1 2260 0 0,'0'0'8754'0'0,"-3"5"-8222"0"0,-8 19 761 0 0,0 0-1 0 0,-12 44 1 0 0,-9 61 1995 0 0,29-115-3022 0 0,-50 183 2897 0 0,46-184-2620 0 0,4-10-935 0 0,6-11-2953 0 0,20-39 179 0 0,-13 27 1825 0 0,9-21-8897 0 0,-15 27 8307 0 0,-2 1 56 0 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1:04.47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211 18 1512 0 0,'0'0'1160'0'0,"5"-8"-267"0"0,-1 6 2093 0 0,7-1-1412 0 0,0 1 1 0 0,1 1 0 0 0,12 0 0 0 0,-20 1-792 0 0,-1 0-527 0 0,10 4-9 0 0,-10-3-10 0 0,0-1-13 0 0,6 3-22 0 0,-7-2 65 0 0,0 0-66 0 0,9 6 126 0 0,0 0 0 0 0,0 1 0 0 0,-1 1 1 0 0,0-1-1 0 0,-1 2 0 0 0,0-1 0 0 0,13 20 0 0 0,-5-8 33 0 0,-12-15-241 0 0,-1 0 1 0 0,0 0-1 0 0,0 1 0 0 0,-1-1 1 0 0,0 1-1 0 0,5 14 1 0 0,-6-16-54 0 0,4 22 232 0 0,-6-24-206 0 0,1 0 18 0 0,-1 8-15 0 0,0 0 1 0 0,0 0 0 0 0,-1 0-1 0 0,-1 0 1 0 0,0 0-1 0 0,0-1 1 0 0,-1 1 0 0 0,0-1-1 0 0,-1 1 1 0 0,0-1-1 0 0,0 0 1 0 0,-1 0 0 0 0,-1-1-1 0 0,0 0 1 0 0,-12 16-1 0 0,11-17-49 0 0,-7 9 68 0 0,-28 25 1 0 0,37-37-94 0 0,0 0 1 0 0,-1-1-1 0 0,0 1 1 0 0,1-1-1 0 0,-1 0 1 0 0,-1-1-1 0 0,-7 5 1 0 0,0-2 5 0 0,-48 23-89 0 0,59-28 79 0 0,-22 10 45 0 0,22-11 6 0 0,-8 3-79 0 0,-31 7 89 0 0,39-10-80 0 0,-16 3-29 0 0,5-3 24 0 0,11 0-1 0 0,0 0 31 0 0,-12 0-59 0 0,12 0 30 0 0,-26-2 82 0 0,25 2-10 0 0,-15 0-73 0 0,8-2 952 0 0,4-2-3266 0 0,20-18-12409 0 0,-10 19 12567 0 0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1:08.1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68 10 1812 0 0,'0'0'1208'0'0,"-11"-7"1088"0"0,10 7-2028 0 0,1-1 1 0 0,0 1-1 0 0,-1 0 0 0 0,1 0 1 0 0,0 0-1 0 0,-1-1 1 0 0,1 1-1 0 0,-1 0 1 0 0,1 0-1 0 0,0 0 1 0 0,-1 0-1 0 0,1 0 1 0 0,-1 0-1 0 0,1 0 0 0 0,0 0 1 0 0,-1 0-1 0 0,1 0 1 0 0,-1 0-1 0 0,1 0 1 0 0,0 0-1 0 0,-1 0 1 0 0,1 0-1 0 0,-1 0 0 0 0,1 0 1 0 0,0 0-1 0 0,-1 1 1 0 0,1-1-1 0 0,0 0 1 0 0,-1 1-1 0 0,-4 13-60 0 0,4-11 354 0 0,1 0-363 0 0,4 29 660 0 0,-3-29-607 0 0,-1 0-61 0 0,32 190 2127 0 0,-8-35-1167 0 0,-22-138-994 0 0,-1 1 1 0 0,-1 0-1 0 0,-4 31 0 0 0,0-12 43 0 0,4-34-161 0 0,-26 79 182 0 0,9-26 64 0 0,-5 23-70 0 0,22-80-158 0 0,-5 27 44 0 0,4-27-72 0 0,-4 39 76 0 0,4-7-87 0 0,-2 14 22 0 0,3-45-11 0 0,-3 12-94 0 0,0-8 60 0 0,3-6 29 0 0,-6 9 808 0 0,4-3-3018 0 0,23-24-8066 0 0,-16 11 7156 0 0,-4 5 2999 0 0,-1 1 0 0 0,0-1 0 0 0,0 0 0 0 0,0 0 0 0 0,1 1 0 0 0,-1-1 0 0 0,0 0-1 0 0,0 0 1 0 0,0 1 0 0 0,0-1 0 0 0,0 0 0 0 0,0 0 0 0 0,0 1 0 0 0,0-1 0 0 0,-1 0-1 0 0,1 0 1 0 0,0 0 0 0 0,-1-4-1820 0 0,-4-15 101 0 0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50:51.7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186 36 2608 0 0,'0'-3'792'0'0,"-4"-17"4828"0"0,-1 7 2368 0 0,5 13-7989 0 0,-17 78 376 0 0,16-74-356 0 0,-4 6 22 0 0,-7 26 50 0 0,11-33-101 0 0,-14 18 55 0 0,5-13-87 0 0,0 0 1 0 0,-20 12 0 0 0,28-18 57 0 0,0-2-19 0 0,1 1-1 0 0,0 0 0 0 0,0-1 1 0 0,0 1-1 0 0,-1 0 1 0 0,1-1-1 0 0,0 0 0 0 0,-1 1 1 0 0,1-1-1 0 0,0 0 1 0 0,-1 1-1 0 0,1-1 0 0 0,-1 0 1 0 0,1 0-1 0 0,0 0 1 0 0,-1 0-1 0 0,1-1 0 0 0,-1 1 1 0 0,1 0-1 0 0,0-1 1 0 0,-3 0-1 0 0,-4-6 17 0 0,6 5-25 0 0,0 0 0 0 0,0 0 0 0 0,0-1 0 0 0,1 1 0 0 0,-1-1 0 0 0,1 0 0 0 0,-1 1 1 0 0,1-1-1 0 0,0 0 0 0 0,-2-5 0 0 0,1 1 106 0 0,1 5-115 0 0,0 0 30 0 0,-1-7 26 0 0,2 7 20 0 0,-8-20 883 0 0,9 28-870 0 0,0 0 0 0 0,0-1 0 0 0,0 1 0 0 0,5 9 0 0 0,-2-4 37 0 0,-3-8-60 0 0,0 16 45 0 0,2-9-76 0 0,-2-3-2 0 0,9 18 52 0 0,-1-6-53 0 0,-8-18 2 0 0,0 1-21 0 0,2 6 14 0 0,-1-4 12 0 0,2 5 21 0 0,-2-5-52 0 0,1 4 2 0 0,-2-6 18 0 0,0 2-1426 0 0,6 13 4569 0 0,-3-7-6643 0 0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50:55.48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103 66 1696 0 0,'22'-15'6500'0'0,"-2"4"-5190"0"0,-18 10-1100 0 0,0-2 842 0 0,-7 5 2433 0 0,-20 7-3348 0 0,19-7 11 0 0,2-1-40 0 0,0 0 0 0 0,0 0 1 0 0,0 1-1 0 0,0-1 0 0 0,0 1 0 0 0,0 0 0 0 0,0 0 1 0 0,1 0-1 0 0,-1 0 0 0 0,1 1 0 0 0,-6 5 0 0 0,1-2 55 0 0,4-3-67 0 0,0 0-1 0 0,0 1 0 0 0,1-1 0 0 0,0 1 0 0 0,-1 0 1 0 0,1 0-1 0 0,-3 6 0 0 0,-2 1 34 0 0,8-10-109 0 0,-9 27 179 0 0,8-25-181 0 0,0 0 0 0 0,0 1 0 0 0,0-1 0 0 0,0 0 0 0 0,1 1 0 0 0,-1 5 1 0 0,6 3-7 0 0,-4-9 32 0 0,11 7 131 0 0,16-5-164 0 0,-24-5 23 0 0,14 0 112 0 0,-14 0-136 0 0,5-1 17 0 0,1 0 0 0 0,-1-1 1 0 0,0 0-1 0 0,12-5 0 0 0,-19 7 3 0 0,16-8-140 0 0,23-16 203 0 0,-39 23-112 0 0,-1 0 25 0 0,0 0 9 0 0,0 0 0 0 0,1 0 0 0 0,-1 0 1 0 0,0 1-1 0 0,0-1 0 0 0,0 0 0 0 0,1 0 1 0 0,-1 1-1 0 0,0-1 0 0 0,1 1 0 0 0,-1-1 1 0 0,0 1-1 0 0,1 0 0 0 0,-1-1 0 0 0,3 1 1 0 0,2 3-2 0 0,-1 1 0 0 0,1 0 0 0 0,-1 0 1 0 0,9 8-1 0 0,-10-9-2 0 0,-1 0 0 0 0,1 0 0 0 0,-1 0 0 0 0,1-1 0 0 0,0 1 0 0 0,0-1 0 0 0,0 0 0 0 0,0 0 0 0 0,1 0 0 0 0,-1-1 0 0 0,1 0 0 0 0,7 2 0 0 0,2-1 63 0 0,0-1-1 0 0,22-1 1 0 0,-21 0-51 0 0,-12 0-17 0 0,14-3 15 0 0,-15 3-10 0 0,-1-1 0 0 0,0 0 0 0 0,1 0 0 0 0,-1 0 0 0 0,1 1 0 0 0,-1-1 0 0 0,0 0 0 0 0,1-1 0 0 0,-1 1 0 0 0,0 0 0 0 0,0 0 0 0 0,0 0 1 0 0,0-1-1 0 0,0 1 0 0 0,0-1 0 0 0,-1 1 0 0 0,1 0 0 0 0,0-1 0 0 0,-1 1 0 0 0,2-4 0 0 0,-2 3 125 0 0,-1-1-63 0 0,0-1-93 0 0,-2-4 123 0 0,0 1-1 0 0,0-1 0 0 0,0 0 0 0 0,-6-9 1 0 0,8 17-52 0 0,-6-8 52 0 0,1-2-18 0 0,-1 4-11 0 0,0 0 1 0 0,0 0 0 0 0,0 1-1 0 0,-1 0 1 0 0,0 0-1 0 0,0 1 1 0 0,-10-4 0 0 0,-68-22 416 0 0,30 11-66 0 0,53 18-336 0 0,1 1-27 0 0,-46-15 146 0 0,46 14-221 0 0,-4-1 1376 0 0,3 2-2864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4:37.84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248 974 1020 0 0,'0'0'1399'0'0,"-2"1"-938"0"0,-26 4 5939 0 0,33-1-6280 0 0,12 10-30 0 0,-15-13-64 0 0,-1 0 1 0 0,1 0 0 0 0,-1 0 0 0 0,1 0 0 0 0,-1-1 0 0 0,1 1 0 0 0,0 0-1 0 0,0-1 1 0 0,-1 1 0 0 0,1-1 0 0 0,0 1 0 0 0,0-1 0 0 0,-1 0-1 0 0,4 0 1 0 0,10 2 143 0 0,-8 0-135 0 0,-1 0 0 0 0,0 0 0 0 0,0-1 0 0 0,1 0 0 0 0,-1 0 0 0 0,0 0 1 0 0,1-1-1 0 0,-1 0 0 0 0,12-2 0 0 0,0 1 82 0 0,1-1-30 0 0,1 0 0 0 0,-1-2 0 0 0,1 0 1 0 0,-1-1-1 0 0,0 0 0 0 0,27-14 0 0 0,-29 11 77 0 0,0-1 0 0 0,-1-1 0 0 0,0-1 0 0 0,0-1 0 0 0,-1 0 0 0 0,-1 0 0 0 0,0-2 0 0 0,15-18 0 0 0,-23 25-64 0 0,14-16 90 0 0,22-19-1 0 0,-3 2 66 0 0,-25 26-176 0 0,-3 4 36 0 0,-1 0 1 0 0,-1-1-1 0 0,15-22 1 0 0,12-14 246 0 0,-25 33-202 0 0,-1 0-1 0 0,0 0 0 0 0,14-28 1 0 0,-23 38-110 0 0,0 1 0 0 0,0-1-1 0 0,0 0 1 0 0,-1 1 0 0 0,1-1 0 0 0,-1-7 0 0 0,1-2 21 0 0,0 6 4 0 0,-1 1 0 0 0,0 0-1 0 0,0-1 1 0 0,-2-10 0 0 0,-3-26 86 0 0,4 31-125 0 0,1 7-23 0 0,0 1 1 0 0,-1 0-1 0 0,1-1 1 0 0,-1 1 0 0 0,-3-8-1 0 0,-27-49 210 0 0,27 53-169 0 0,-1-1-10 0 0,0 1 1 0 0,-1 0-1 0 0,0 0 1 0 0,-10-9-1 0 0,10 9-17 0 0,-7-8 14 0 0,2 2 11 0 0,-1 0-1 0 0,0 0 1 0 0,-1 2-1 0 0,0-1 1 0 0,-23-14 0 0 0,-5-1 116 0 0,-14-8-84 0 0,54 35-108 0 0,-17-7 28 0 0,-3-3 10 0 0,-30-7-26 0 0,24 11-23 0 0,10 4 60 0 0,0 0 1 0 0,0 1 0 0 0,0 1-1 0 0,-30 1 1 0 0,9 0 1 0 0,-2 4-103 0 0,26-3 30 0 0,3 0 50 0 0,-1 1 0 0 0,1 0 1 0 0,-1 1-1 0 0,1 0 0 0 0,0 0 0 0 0,0 1 0 0 0,-14 8 1 0 0,12-5 22 0 0,-1 0 0 0 0,1 2 1 0 0,-16 12-1 0 0,18-12-33 0 0,0 1 0 0 0,0 0 1 0 0,1 0-1 0 0,1 1 0 0 0,0 0 0 0 0,0 1 0 0 0,1 0 1 0 0,0 0-1 0 0,-6 15 0 0 0,14-26 9 0 0,-8 15-12 0 0,1 0 1 0 0,-8 28-1 0 0,-10 46-73 0 0,22-82 117 0 0,0 1 0 0 0,1-1 1 0 0,1 1-1 0 0,-1 0 0 0 0,1 14 0 0 0,1-20 3 0 0,12 42 129 0 0,15 16-161 0 0,-14-33-8 0 0,-12-26-29 0 0,1 0 7 0 0,2 4 11 0 0,1 1 1 0 0,1-1-1 0 0,-1 0 1 0 0,1-1-1 0 0,8 7 1 0 0,-12-11 9 0 0,5 2 28 0 0,12 10 101 0 0,-9-9-383 0 0,1 0-1 0 0,-1 0 1 0 0,1-1 0 0 0,0 0-1 0 0,1-1 1 0 0,-1 0 0 0 0,0-1-1 0 0,22 0 1 0 0,-5-2-3543 0 0,0-1 0 0 0,42-9 0 0 0,-49 6 1840 0 0,-2-1 174 0 0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51:11.88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239 11 1812 0 0,'0'0'5495'0'0,"2"-8"-5392"0"0,-2 5 381 0 0,-2 7 2592 0 0,-8 19-2979 0 0,7-17 107 0 0,2-1-70 0 0,-1 0 1 0 0,0 0-1 0 0,0 0 1 0 0,0-1-1 0 0,0 1 1 0 0,-1-1-1 0 0,0 1 1 0 0,-3 3-1 0 0,0-3-12 0 0,2-1-52 0 0,-1-1 0 0 0,1 0-1 0 0,-1 0 1 0 0,1 0 0 0 0,-10 4 0 0 0,7-4-16 0 0,0 0 1 0 0,1 0-1 0 0,-1-1 0 0 0,0 0 1 0 0,-9 2-1 0 0,13-4-21 0 0,0 0-9 0 0,-44-2 100 0 0,44 2-134 0 0,-20-13 167 0 0,15-6-146 0 0,8 16-9 0 0,-5-9 97 0 0,0-5-34 0 0,5 17-35 0 0,0-1-1 0 0,0 1 1 0 0,0-1-1 0 0,0 1 0 0 0,0-1 1 0 0,0 1-1 0 0,0-1 1 0 0,-1 1-1 0 0,1-1 0 0 0,0 1 1 0 0,0-1-1 0 0,0 1 1 0 0,-1-1-1 0 0,1 1 0 0 0,0-1 1 0 0,0 1-1 0 0,-1 0 1 0 0,1-1-1 0 0,0 1 1 0 0,-1-1-1 0 0,1 1 0 0 0,-1 0 1 0 0,1 0-1 0 0,0-1 1 0 0,-1 1-1 0 0,0-1 0 0 0,-4 23 29 0 0,3-16 0 0 0,7 24 332 0 0,9 61 667 0 0,-9-47-690 0 0,1-18-3 0 0,19 50 0 0 0,-18-56-315 0 0,-6-18-36 0 0,0 2 174 0 0,3 5-3765 0 0,0-7 1872 0 0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51:15.0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210 59 592 0 0,'0'0'2786'0'0,"-6"-5"-2449"0"0,0 4 2721 0 0,-7 2-2914 0 0,9-1 721 0 0,0 2-669 0 0,-6 1-50 0 0,1 0 214 0 0,0-1 1 0 0,0 2-1 0 0,1-1 0 0 0,-1 1 0 0 0,1 1 0 0 0,-14 9 1 0 0,20-13-235 0 0,-5 4 77 0 0,1 0-1 0 0,0 1 1 0 0,0-1 0 0 0,-10 12-1 0 0,8-7-41 0 0,4-6-96 0 0,0 1-1 0 0,1-1 1 0 0,0 1-1 0 0,-1-1 1 0 0,2 1 0 0 0,-1 0-1 0 0,1 0 1 0 0,-1 0-1 0 0,-2 10 1 0 0,-4 25 236 0 0,9-39-253 0 0,6 24 205 0 0,-3-21-227 0 0,0-1 0 0 0,0 1 0 0 0,0-1 0 0 0,0 0 0 0 0,1 0 0 0 0,0 0 0 0 0,-1-1 0 0 0,1 1 0 0 0,0-1 0 0 0,0 0 0 0 0,0 0 0 0 0,5 2 0 0 0,-7-4-10 0 0,18 2-34 0 0,-4-3 50 0 0,-10 0-23 0 0,-1-1 1 0 0,1 1-1 0 0,0-1 1 0 0,-1 0-1 0 0,0 0 0 0 0,1-1 1 0 0,6-3-1 0 0,-10 5 9 0 0,0 1-5 0 0,4-3 5 0 0,13-9 1 0 0,7-7 106 0 0,-25 18-106 0 0,7-9 21 0 0,-8 10-40 0 0,0-1 0 0 0,0 1 0 0 0,0 0 0 0 0,0-1 0 0 0,0 1 0 0 0,0 0 0 0 0,1 0 0 0 0,-1-1 0 0 0,0 1 0 0 0,0 0 0 0 0,0 0 0 0 0,1-1 0 0 0,-1 1 0 0 0,0 0 0 0 0,0 0 0 0 0,1 0 0 0 0,-1-1 0 0 0,0 1 0 0 0,0 0 0 0 0,1 0 0 0 0,-1 0 0 0 0,0 0 0 0 0,1 0 0 0 0,-1 0 0 0 0,0-1 0 0 0,1 1 0 0 0,-1 0 0 0 0,0 0 0 0 0,1 0 0 0 0,-1 0 0 0 0,0 0 0 0 0,1 0 0 0 0,-1 0 0 0 0,0 1 0 0 0,1-1 0 0 0,-1 0 0 0 0,0 0 0 0 0,0 0 0 0 0,1 0 0 0 0,8 14 30 0 0,-6-10-41 0 0,10 17-20 0 0,-11-18 45 0 0,0-1-15 0 0,-1 0 0 0 0,0 0 0 0 0,1 0 0 0 0,-1 0 0 0 0,1 0 1 0 0,0 0-1 0 0,-1 0 0 0 0,1-1 0 0 0,4 4 0 0 0,-3-4 11 0 0,-2 0 6 0 0,2 1 7 0 0,6 3-7 0 0,-7-4-9 0 0,-1 0 1 0 0,1-1 0 0 0,0 1 0 0 0,-1 0 0 0 0,1-1-1 0 0,0 1 1 0 0,0-1 0 0 0,0 0 0 0 0,0 1-1 0 0,0-1 1 0 0,-1 0 0 0 0,1 0 0 0 0,0 0 0 0 0,3-1-1 0 0,-2 0-13 0 0,0 1 11 0 0,11-8-82 0 0,-11 6 56 0 0,1-4 46 0 0,1-3 7 0 0,-3 8-14 0 0,-1 0 0 0 0,0-1-1 0 0,0 1 1 0 0,1-1 0 0 0,-1 1-1 0 0,0-1 1 0 0,0 0 0 0 0,-1 1 0 0 0,1-1-1 0 0,0 0 1 0 0,-1 0 0 0 0,1 1 0 0 0,-1-1-1 0 0,1 0 1 0 0,-1 0 0 0 0,0 0 0 0 0,0 0-1 0 0,0 0 1 0 0,0 0 0 0 0,0 1-1 0 0,0-1 1 0 0,0 0 0 0 0,-1 0 0 0 0,1 0-1 0 0,-1 0 1 0 0,1 0 0 0 0,-1 1 0 0 0,0-1-1 0 0,1 0 1 0 0,-1 1 0 0 0,0-1 0 0 0,0 0-1 0 0,-3-2 1 0 0,-10-11 91 0 0,0-1 0 0 0,-1 2 0 0 0,-1 0 0 0 0,-22-15 0 0 0,-12-10 341 0 0,-21-21 168 0 0,70 59-604 0 0,-1-1-1321 0 0,-1 1 0 0 0,1-2 0 0 0,0 1 0 0 0,0 0 0 0 0,0 0 0 0 0,0-1 0 0 0,0 1 0 0 0,0-1 1 0 0,-1-4-1 0 0,-1-4-607 0 0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51:36.4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42 0 1880 0 0,'0'0'864'0'0,"-3"0"-44"0"0,-32 3 2551 0 0,32-3-1838 0 0,33 2 2655 0 0,65-5-4027 0 0,-72 2 400 0 0,271 6 674 0 0,-193-6 436 0 0,-66 0-4570 0 0,0 0-7716 0 0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51:36.86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24 1144 0 0,'0'0'4715'0'0,"6"2"-4356"0"0,22 6 348 0 0,-8-10-182 0 0,-1 0-1 0 0,21 1 1 0 0,-15 0-142 0 0,187-10 1505 0 0,-113 0-1493 0 0,-82 6-1501 0 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51:37.27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258 0 2764 0 0,'0'0'1068'0'0,"-7"4"-26"0"0,1-1-670 0 0,2-1-79 0 0,0 0-1 0 0,1 0 1 0 0,-1 0-1 0 0,1 1 1 0 0,-1-1 0 0 0,1 1-1 0 0,0 0 1 0 0,-1 0 0 0 0,2 0-1 0 0,-6 6 1 0 0,-47 82 4722 0 0,-33 48-626 0 0,76-120-3811 0 0,-14 28 0 0 0,7-12-405 0 0,19-33-474 0 0,-1-1 0 0 0,1 1 0 0 0,-1-1-1 0 0,1 1 1 0 0,0-1 0 0 0,-1 1-1 0 0,1-1 1 0 0,0 1 0 0 0,0-1 0 0 0,0 1-1 0 0,0-1 1 0 0,0 1 0 0 0,1-1 0 0 0,-1 1-1 0 0,0-1 1 0 0,1 1 0 0 0,-1-1-1 0 0,1 0 1 0 0,1 3 0 0 0,-2-3 222 0 0,21 3-9877 0 0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51:38.9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73 121 3020 0 0,'0'0'5175'0'0,"0"6"-4457"0"0,0 32 932 0 0,-3 0 0 0 0,-12 67 0 0 0,-2 31 579 0 0,11-86-1599 0 0,5-48-556 0 0,1 1-8 0 0,0-2-43 0 0,0 1 1 0 0,0 0 0 0 0,-1-1 0 0 0,1 1 0 0 0,-1 0 0 0 0,1-1 0 0 0,-1 1 0 0 0,0-1-1 0 0,0 1 1 0 0,-1 2 0 0 0,1-3 182 0 0,-2-5-194 0 0,0 1-13 0 0,2 1-3 0 0,-1 0 1 0 0,0-1 0 0 0,0 1-1 0 0,1-1 1 0 0,-1 1 0 0 0,1-1-1 0 0,0 0 1 0 0,0 0 0 0 0,0 0-1 0 0,0 1 1 0 0,1-1 0 0 0,-1 0 0 0 0,1 0-1 0 0,0 0 1 0 0,0-5 0 0 0,2-42-44 0 0,2 1 0 0 0,12-53 0 0 0,-11 79 32 0 0,1 1 0 0 0,1 1 0 0 0,1-1 0 0 0,1 1 0 0 0,1 1 1 0 0,1 0-1 0 0,14-21 0 0 0,-19 32 4 0 0,3-4 4 0 0,0 1 0 0 0,13-12 0 0 0,-20 22 1 0 0,-1 1 1 0 0,1-1 0 0 0,0 1 0 0 0,0 0 0 0 0,0-1 0 0 0,0 1 0 0 0,0 0-1 0 0,0 1 1 0 0,0-1 0 0 0,0 0 0 0 0,0 1 0 0 0,0-1 0 0 0,0 1 0 0 0,1-1 0 0 0,-1 1-1 0 0,0 0 1 0 0,0 0 0 0 0,1 0 0 0 0,-1 0 0 0 0,4 1 0 0 0,3 1-26 0 0,0 0 0 0 0,0 1 0 0 0,12 5 0 0 0,-18-7 25 0 0,2 0-7 0 0,-1 1 14 0 0,1 0 0 0 0,-1 0 1 0 0,0 0-1 0 0,0 0 0 0 0,0 1 0 0 0,0-1 0 0 0,3 5 0 0 0,-2-5-7 0 0,-3 0 5 0 0,11 15-7 0 0,7 15-21 0 0,-20-31 67 0 0,6 14 57 0 0,-5-4-103 0 0,0-8-27 0 0,-8 1 70 0 0,7-4-35 0 0,0 1 1 0 0,0-1-1 0 0,-1 0 1 0 0,1 1-1 0 0,-1-1 0 0 0,1 1 1 0 0,0-1-1 0 0,-1 0 1 0 0,1 1-1 0 0,-1-1 1 0 0,1 0-1 0 0,0 0 1 0 0,-1 1-1 0 0,1-1 0 0 0,-1 0 1 0 0,1 0-1 0 0,-1 0 1 0 0,1 1-1 0 0,-1-1 1 0 0,1 0-1 0 0,-1 0 0 0 0,0 0 1 0 0,0 0 2 0 0,-2 1-23 0 0,-1-1-1 0 0,0 1 1 0 0,0-1-1 0 0,0 0 1 0 0,0 0-1 0 0,0 0 1 0 0,0-1-1 0 0,0 1 1 0 0,0-1-1 0 0,0 0 1 0 0,-5-2-1 0 0,8 2 15 0 0,0 1 0 0 0,0-1 0 0 0,0 0-1 0 0,0 0 1 0 0,-1 0 0 0 0,1 0 0 0 0,1 0 0 0 0,-1 0-1 0 0,0 0 1 0 0,0 0 0 0 0,0 0 0 0 0,0 0 0 0 0,1-1-1 0 0,-1 1 1 0 0,1 0 0 0 0,-1 0 0 0 0,1-1 0 0 0,-1 1-1 0 0,1 0 1 0 0,0-1 0 0 0,-1 1 0 0 0,1-1 0 0 0,0 1-1 0 0,0 0 1 0 0,0-1 0 0 0,0 1 0 0 0,0-1 0 0 0,1 1 0 0 0,-1 0-1 0 0,1-3 1 0 0,0 2 9 0 0,-1-1-18 0 0,8-12-155 0 0,-6 14 165 0 0,1 0 1 0 0,0 0-1 0 0,0 0 0 0 0,0 0 0 0 0,0 0 1 0 0,0 0-1 0 0,0 1 0 0 0,0-1 0 0 0,0 1 0 0 0,0 0 1 0 0,0 0-1 0 0,4 0 0 0 0,-3 1 54 0 0,-2 0-88 0 0,1 0 40 0 0,0 0 0 0 0,-1 0 0 0 0,1 1 0 0 0,-1-1 0 0 0,0 1 0 0 0,5 3 0 0 0,-7-4-5 0 0,2 0 30 0 0,6 10-46 0 0,-4-1 1 0 0,-3-7 22 0 0,0 0-1 0 0,0 0 1 0 0,0 1 0 0 0,0-1-1 0 0,-1 0 1 0 0,0 1 0 0 0,1-1-1 0 0,-1 0 1 0 0,0 1 0 0 0,0-1-1 0 0,-1 1 1 0 0,1-1 0 0 0,-1 0-1 0 0,0 1 1 0 0,-2 5 0 0 0,3-7-13 0 0,-1 0 11 0 0,-6 14 11 0 0,6-13-17 0 0,-1 0-1 0 0,0 0 0 0 0,1 0 1 0 0,-1 0-1 0 0,0 0 0 0 0,0-1 1 0 0,0 1-1 0 0,-1-1 1 0 0,1 1-1 0 0,-1-1 0 0 0,1 0 1 0 0,-1 0-1 0 0,-4 2 1 0 0,1 0-15 0 0,2-1-1 0 0,-35 21 35 0 0,38-24-12 0 0,-49 18 80 0 0,47-17-80 0 0,12-1-77 0 0,5-1 54 0 0,10 0-33 0 0,37 3-1 0 0,-52-3 65 0 0,-8 1-1 0 0,24 10 11 0 0,-20-9-13 0 0,16 8 19 0 0,1 5 56 0 0,6 8-41 0 0,-27-21-14 0 0,1 1-33 0 0,12 19 16 0 0,-13-19-45 0 0,1 15-28 0 0,-2-16 60 0 0,0 3 16 0 0,0 0 0 0 0,0 0 0 0 0,0 0 0 0 0,-1-1-1 0 0,0 1 1 0 0,1 0 0 0 0,-1 0 0 0 0,-2 5 0 0 0,2-8-33 0 0,-13 18 21 0 0,10-16-5 0 0,-7 5-9 0 0,8-6 19 0 0,0 1-1 0 0,0-1 0 0 0,-1 0 0 0 0,1 0 1 0 0,-1 0-1 0 0,1-1 0 0 0,-6 2 0 0 0,-10 3 21 0 0,9-2-4 0 0,-3 1-14 0 0,1-1 1 0 0,-23 4 0 0 0,32-8-33 0 0,0 1 8 0 0,-24 4 27 0 0,25-4-4 0 0,-2-2-36 0 0,-73-7-739 0 0,74 7-145 0 0,-7-8-5943 0 0,4-2 2346 0 0,2-2 2567 0 0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51:39.56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 27 1084 0 0,'-6'-4'8120'0'0,"64"0"-7401"0"0,220-9 1444 0 0,-240 10-2123 0 0,-35 3-17 0 0,1-1-22 0 0,10 0-57 0 0,-11 1-71 0 0,-1 0-852 0 0,7 3 361 0 0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51:40.27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339 9 2556 0 0,'0'0'6220'0'0,"-5"-2"-5723"0"0,2 1-508 0 0,-1 0 241 0 0,0 0 1 0 0,0 0 0 0 0,0 0 0 0 0,0 0-1 0 0,-1 0 1 0 0,1 1 0 0 0,0 0 0 0 0,0 0-1 0 0,0 0 1 0 0,-9 2 0 0 0,-3 2 137 0 0,1 0 0 0 0,-1 1 0 0 0,1 1 0 0 0,0 0 0 0 0,0 1 0 0 0,0 1 0 0 0,1 1 0 0 0,0-1 0 0 0,1 2 0 0 0,0 0 0 0 0,-20 21-1 0 0,16-13 19 0 0,2 1-1 0 0,-25 39 0 0 0,38-55-340 0 0,1 0 0 0 0,-1 1 0 0 0,1-1 0 0 0,0 1 0 0 0,0-1 1 0 0,0 1-1 0 0,1-1 0 0 0,-1 1 0 0 0,1 0 0 0 0,0-1 0 0 0,0 1 0 0 0,0 0 0 0 0,1-1 0 0 0,-1 1 0 0 0,2 4 1 0 0,-1-3 3 0 0,0-1 1 0 0,1 1 0 0 0,-1 0 0 0 0,1-1 0 0 0,0 1 0 0 0,1-1 0 0 0,-1 1 0 0 0,1-1 0 0 0,0 0 0 0 0,4 5 0 0 0,0 1 32 0 0,-6-8-67 0 0,0 0 0 0 0,1 0-1 0 0,-1 1 1 0 0,1-1 0 0 0,0-1 0 0 0,-1 1-1 0 0,1 0 1 0 0,0 0 0 0 0,0-1 0 0 0,0 1-1 0 0,5 2 1 0 0,-4 0-4 0 0,0-1-6 0 0,19 6 118 0 0,-13-6-91 0 0,0 0 0 0 0,1-1 0 0 0,-1-1 0 0 0,1 1 0 0 0,0-2-1 0 0,-1 1 1 0 0,1-1 0 0 0,0-1 0 0 0,13-2 0 0 0,-8 1-234 0 0,0-1 0 0 0,1-1 0 0 0,-2-1 0 0 0,1 0-1 0 0,15-7 1 0 0,10-11-2914 0 0,-34 19 1655 0 0,0-1 1 0 0,-1 1-1 0 0,1-1 0 0 0,-1 0 0 0 0,0 0 1 0 0,0-1-1 0 0,6-8 0 0 0,-6 5-451 0 0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51:40.78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8 2056 0 0,'-4'-6'9601'0'0,"52"4"-8657"0"0,0 2 1 0 0,49 6-1 0 0,33 1-151 0 0,-126-7-892 0 0,0 1 0 0 0,0-1 0 0 0,0 1-1 0 0,0-1 1 0 0,0 1 0 0 0,4 2 0 0 0,-6-2-640 0 0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39:33.81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164 11 1524 0 0,'0'0'2486'0'0,"-3"0"-2122"0"0,1 0 153 0 0,0 1-1 0 0,0-1 0 0 0,-1 0 1 0 0,1 0-1 0 0,0 0 1 0 0,0 0-1 0 0,0 0 0 0 0,0-1 1 0 0,0 1-1 0 0,-1 0 0 0 0,1-1 1 0 0,0 0-1 0 0,0 1 0 0 0,-2-3 1 0 0,2 2 321 0 0,-5 0-376 0 0,-1 0 1 0 0,0 0-1 0 0,-14 0 1 0 0,18 1-416 0 0,1 1 0 0 0,-1 0-1 0 0,0 0 1 0 0,1 0 0 0 0,-1 0 0 0 0,1 0-1 0 0,-1 1 1 0 0,1-1 0 0 0,0 1 0 0 0,0 0 0 0 0,0 0-1 0 0,-5 4 1 0 0,7-4 0 0 0,-11 12 144 0 0,11-13-152 0 0,-1 2 8 0 0,0-1-1 0 0,0 1 0 0 0,0 0 0 0 0,1 0 0 0 0,-1 1 1 0 0,1-1-1 0 0,-1 0 0 0 0,1 0 0 0 0,-1 5 0 0 0,3 32 12 0 0,0-37 6 0 0,17 30 115 0 0,-15-30-162 0 0,1-1 1 0 0,-1 0 0 0 0,1 1 0 0 0,0-1-1 0 0,0-1 1 0 0,0 1 0 0 0,0 0 0 0 0,0-1 0 0 0,0 0-1 0 0,1 0 1 0 0,7 1 0 0 0,-8-2-1 0 0,-1 0-42 0 0,12 0 60 0 0,-12 0-35 0 0,0-1 2 0 0,7 0-30 0 0,-7 0 90 0 0,11-3-83 0 0,29-14 110 0 0,-41 17-47 0 0,15-10 102 0 0,-15 10-131 0 0,17-28 205 0 0,-19 26-151 0 0,1 1 0 0 0,-1-1 0 0 0,0 0 0 0 0,0 1 0 0 0,0-1 1 0 0,0 0-1 0 0,0 1 0 0 0,-1-1 0 0 0,1 0 0 0 0,-1 1 0 0 0,-1-5 0 0 0,1 5-17 0 0,-5-6 168 0 0,3 6-151 0 0,1-1 0 0 0,-1 1 0 0 0,0 0 0 0 0,0 0-1 0 0,0 1 1 0 0,0-1 0 0 0,0 1 0 0 0,0-1 0 0 0,-5-1-1 0 0,6 3-13 0 0,-3-2 678 0 0,4 2-1522 0 0,-16-22-16081 0 0,13 12 15233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4:55.39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491 776 480 0 0,'0'0'1282'0'0,"6"1"-1182"0"0,4-1 81 0 0,0 1-1 0 0,0-1 1 0 0,11-2-1 0 0,-17 1-123 0 0,1 0 35 0 0,0 0 1 0 0,1 0-1 0 0,-1-1 0 0 0,0 1 0 0 0,0-1 1 0 0,0 0-1 0 0,0-1 0 0 0,-1 1 1 0 0,1-1-1 0 0,6-4 0 0 0,-10 6-12 0 0,4-1 70 0 0,0 0 0 0 0,0-1 0 0 0,0 1 0 0 0,-1-1 0 0 0,1 0 0 0 0,-1 0 0 0 0,0 0 0 0 0,7-7-1 0 0,-3 3 68 0 0,27-28 895 0 0,-34 34-964 0 0,23-35 759 0 0,-4-17 373 0 0,-19 51-1180 0 0,7-24 196 0 0,-4 16-172 0 0,-3 9-90 0 0,0 0-1 0 0,0 0 1 0 0,-1-1 0 0 0,1 1-1 0 0,-1 0 1 0 0,1 0-1 0 0,-1-1 1 0 0,0 1 0 0 0,1 0-1 0 0,-1-1 1 0 0,0 1 0 0 0,0-2-1 0 0,6-52 397 0 0,-5 54-419 0 0,-1-2 12 0 0,3-88 928 0 0,-3 78-903 0 0,0 11-13 0 0,0-1 27 0 0,0-58 392 0 0,-4 5-124 0 0,2 47-275 0 0,-1 0 0 0 0,1 1 0 0 0,-2-1 0 0 0,1 1 0 0 0,-1-1 0 0 0,-8-13 0 0 0,-3-5 90 0 0,11 20-120 0 0,0 1 0 0 0,0-1 1 0 0,-1 1-1 0 0,0 0 0 0 0,-1 1 0 0 0,1-1 0 0 0,-1 1 1 0 0,0 0-1 0 0,0 0 0 0 0,-13-7 0 0 0,10 5-23 0 0,3 3-16 0 0,6 4 4 0 0,-19-8 2 0 0,-11-5 30 0 0,-55-15 0 0 0,39 20 115 0 0,44 8-146 0 0,-1-1-12 0 0,-77-2-109 0 0,78 3 165 0 0,-2 0-58 0 0,-4-1 8 0 0,-3 1 6 0 0,-36 8 26 0 0,28-3-18 0 0,1 1 0 0 0,0 0 0 0 0,1 1 0 0 0,-1 1 0 0 0,2 1 0 0 0,-1 0 0 0 0,1 2 0 0 0,-23 18 0 0 0,23-16 1 0 0,0 2 1 0 0,1 0-1 0 0,-16 21 1 0 0,15-12-29 0 0,6-4 49 0 0,7-16-14 0 0,1 0-1 0 0,0 0 1 0 0,0 1-1 0 0,1-1 1 0 0,-1 0 0 0 0,1 1-1 0 0,0-1 1 0 0,0 1-1 0 0,0 5 1 0 0,0 2 28 0 0,-3 7-27 0 0,2-6-3 0 0,0 1 0 0 0,1-1 0 0 0,1 20 0 0 0,1-25-10 0 0,0 0 0 0 0,0 0 1 0 0,0 1-1 0 0,1-1 0 0 0,1 0 1 0 0,-1-1-1 0 0,1 1 0 0 0,7 12 1 0 0,4 14-17 0 0,-12-30 45 0 0,0 1 0 0 0,0-1 0 0 0,0 1 0 0 0,1-1 0 0 0,3 5 0 0 0,30 24 69 0 0,-30-27-76 0 0,15 12 86 0 0,-14-11-87 0 0,1 0 0 0 0,0-1 1 0 0,0-1-1 0 0,1 1 0 0 0,14 5 0 0 0,20 14 32 0 0,-21-17 103 0 0,0-2 0 0 0,0-1 0 0 0,30 4 0 0 0,-7-2-63 0 0,-22-4-34 0 0,14-4-30 0 0,24-4 36 0 0,-45 3-108 0 0,-13 2-219 0 0,0 0-904 0 0,10 0 244 0 0,-9 0-420 0 0,13 2-5539 0 0,-13-1 4879 0 0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39:27.59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2548 305 664 0 0,'-23'-8'643'0'0,"3"2"-571"0"0,19 6 327 0 0,-16-17 2510 0 0,17 15-2714 0 0,-1 1 0 0 0,0 0-1 0 0,0-1 1 0 0,1 1 0 0 0,-1 0 0 0 0,1-1-1 0 0,-1 1 1 0 0,1-1 0 0 0,0 1 0 0 0,-1-1-1 0 0,1 1 1 0 0,0-1 0 0 0,0 1 0 0 0,0-1-1 0 0,0 1 1 0 0,0-1 0 0 0,0 1-1 0 0,1-1 1 0 0,-1 1 0 0 0,0 0 0 0 0,1-1-1 0 0,-1 1 1 0 0,1-1 0 0 0,0 1 0 0 0,-1 0-1 0 0,1-1 1 0 0,0 1 0 0 0,1-2 0 0 0,0 0 64 0 0,-1 1 165 0 0,-1-3 136 0 0,1 1 1 0 0,-1 0-1 0 0,1 0 0 0 0,0 0 0 0 0,3-7 0 0 0,2-15 1074 0 0,-3 6-895 0 0,-3 18-497 0 0,1-1-34 0 0,-1-25 504 0 0,-1 25-458 0 0,1 0-109 0 0,0-2 24 0 0,0-1-1 0 0,-1 0 1 0 0,0 0 0 0 0,0 1-1 0 0,-3-9 1 0 0,3 13-70 0 0,-11-22 429 0 0,8 19-485 0 0,0 1-1 0 0,-1-1 0 0 0,0 1 0 0 0,0 0 1 0 0,0 0-1 0 0,0 0 0 0 0,0 0 0 0 0,0 1 1 0 0,-1 0-1 0 0,1 0 0 0 0,-1 1 1 0 0,1 0-1 0 0,-8-1 0 0 0,-12-1 54 0 0,-46 0 0 0 0,31 3 19 0 0,-41 1 28 0 0,-1 4-1 0 0,-96 18 1 0 0,115-14-59 0 0,-102 14 43 0 0,-185 25-24 0 0,-2-22-19 0 0,-51-18 173 0 0,230-2-178 0 0,154-5-67 0 0,-224 4 18 0 0,194-8-16 0 0,46 3-8 0 0,0 0-28 0 0,-8 0-5 0 0,11 0 28 0 0,-1 0 0 0 0,0 0-1 0 0,0 0 1 0 0,0 0 0 0 0,0 0 0 0 0,0 0 0 0 0,1 0 0 0 0,-1 0-1 0 0,0 0 1 0 0,0 0 0 0 0,0 0 0 0 0,0-1 0 0 0,1 1 0 0 0,-1 0-1 0 0,0-1 1 0 0,0 1 0 0 0,0 0 0 0 0,1-1 0 0 0,-1 1 0 0 0,0-1-1 0 0,1 1 1 0 0,-1-1 0 0 0,0 1 0 0 0,1-1 0 0 0,-1 0-1 0 0,1 1 1 0 0,-1-1 0 0 0,1 0 0 0 0,-1 0 0 0 0,1 1 0 0 0,-1-1-1 0 0,1 0 1 0 0,0 0 0 0 0,-1 0 0 0 0,1 1 0 0 0,0-1 0 0 0,0 0-1 0 0,0 0 1 0 0,0 0 0 0 0,0 0 0 0 0,0 0 0 0 0,0-2-15 0 0,1 0-12 0 0,0-1 24 0 0,3-5-5 0 0,18-10-2 0 0,-9 9-1 0 0,1 0 0 0 0,0 2 0 0 0,1 0 0 0 0,24-10 0 0 0,-37 17-42 0 0,15-5-126 0 0,-100 67 183 0 0,56-43-60 0 0,1 1-1 0 0,-40 38 1 0 0,64-55 53 0 0,0 0-1 0 0,1 0 1 0 0,0 0 0 0 0,-1 0-1 0 0,1 1 1 0 0,0-1-1 0 0,0 1 1 0 0,0-1 0 0 0,0 1-1 0 0,1-1 1 0 0,-1 1 0 0 0,0 2-1 0 0,1-3-17 0 0,7 16 129 0 0,-5-14-115 0 0,1 2-20 0 0,24 16-11 0 0,-17-16 29 0 0,0 0 0 0 0,1-1-1 0 0,0 0 1 0 0,0 0-1 0 0,1-1 1 0 0,-1 0 0 0 0,1-1-1 0 0,0-1 1 0 0,21 2-1 0 0,-26-2 19 0 0,27 5-34 0 0,-25-3-114 0 0,17 7-287 0 0,-8-10-5900 0 0,5-9 2218 0 0,-21 7 3509 0 0,-1 0-1 0 0,1 0 1 0 0,-1-1 0 0 0,1 1 0 0 0,-1 0-1 0 0,0-1 1 0 0,1 1 0 0 0,-1-1-1 0 0,0 1 1 0 0,0-1 0 0 0,0 1 0 0 0,1-4-1 0 0,-1 3-1213 0 0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39:30.31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279 75 2136 0 0,'0'0'12545'0'0,"-1"-5"-12439"0"0,-6-14 2 0 0,5 14 433 0 0,1 2-495 0 0,1 2 13 0 0,-1-1 1 0 0,1 1 0 0 0,-1-1-1 0 0,0 1 1 0 0,0-1-1 0 0,1 1 1 0 0,-1 0 0 0 0,0-1-1 0 0,0 1 1 0 0,0 0-1 0 0,-1 0 1 0 0,1 0 0 0 0,0-1-1 0 0,0 1 1 0 0,-2-1 0 0 0,1 1 63 0 0,0-1-51 0 0,0 1-1 0 0,0-1 1 0 0,0 0 0 0 0,0 1 0 0 0,-1-1-1 0 0,1 1 1 0 0,0 0 0 0 0,-1 0 0 0 0,1 0-1 0 0,-6-2 1 0 0,-18 1-14 0 0,23 2 110 0 0,-1 0-138 0 0,-5 1 57 0 0,0 1 0 0 0,0 0 1 0 0,1 1-1 0 0,-12 3 0 0 0,19-5-55 0 0,-31 19 118 0 0,28-18-110 0 0,1 1 0 0 0,-1 0-1 0 0,1 0 1 0 0,-1 0-1 0 0,-4 7 1 0 0,4-4 40 0 0,3-5-40 0 0,-1 0-10 0 0,-25 34 171 0 0,26-33-189 0 0,-2 0-1 0 0,1 0 1 0 0,0 0-1 0 0,1 1 0 0 0,-1-1 0 0 0,0 1 1 0 0,1-1-1 0 0,-1 1 0 0 0,1 0 0 0 0,0-1 1 0 0,-1 4-1 0 0,-2 2 13 0 0,3-6 10 0 0,0-1-27 0 0,-3 7 48 0 0,3-6-48 0 0,-3 6 72 0 0,4-7-80 0 0,0-1 0 0 0,-1 1 0 0 0,1-1-1 0 0,0 1 1 0 0,-1-1 0 0 0,1 1 0 0 0,0 0 0 0 0,-1-1-1 0 0,1 1 1 0 0,0-1 0 0 0,0 1 0 0 0,0 0-1 0 0,0-1 1 0 0,-1 1 0 0 0,1-1 0 0 0,0 1-1 0 0,0 0 1 0 0,0-1 0 0 0,0 1 0 0 0,1 0-1 0 0,-1-1 1 0 0,0 1 0 0 0,0 0 0 0 0,2 2 13 0 0,-1 0 1 0 0,1 0-1 0 0,0 0 1 0 0,0 0-1 0 0,0 0 1 0 0,0-1-1 0 0,0 1 1 0 0,4 3-1 0 0,-5-6-2 0 0,2 1-17 0 0,6 3-11 0 0,-6-3 7 0 0,24 7 9 0 0,4-11 47 0 0,-28 3-7 0 0,31-10 108 0 0,-17 7-127 0 0,-15 2 45 0 0,0 0-90 0 0,-1 1 20 0 0,1-1 1 0 0,-1 0 0 0 0,1 1-1 0 0,-1-1 1 0 0,0 0 0 0 0,1 0-1 0 0,-1 0 1 0 0,0 0 0 0 0,0 0-1 0 0,0 0 1 0 0,0 0 0 0 0,0 0-1 0 0,2-2 1 0 0,0-1 8 0 0,-2 3-7 0 0,3-3 9 0 0,0 1-1 0 0,-1-1 0 0 0,1 0 0 0 0,4-9 0 0 0,8-20 198 0 0,-13 13-128 0 0,-3 18-70 0 0,-2-17 30 0 0,1 17-25 0 0,0 0 1 0 0,0 0-1 0 0,0 0 0 0 0,0 0 0 0 0,0 1 0 0 0,0-1 1 0 0,-1 0-1 0 0,1 1 0 0 0,-1-1 0 0 0,-2-2 0 0 0,2 3 16 0 0,0 0-10 0 0,-4-1 3080 0 0,2 0-4507 0 0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39:49.66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256 24 880 0 0,'0'0'520'0'0,"6"-18"635"0"0,-4 13 2435 0 0,-7 8-3487 0 0,-6 4 155 0 0,0 0-1 0 0,1 1 1 0 0,0 1 0 0 0,-13 13 0 0 0,2 1 187 0 0,1 1 0 0 0,0 1 0 0 0,2 0 1 0 0,1 1-1 0 0,-19 42 0 0 0,24-41-88 0 0,1 1 0 0 0,2 1-1 0 0,1 0 1 0 0,1 0 0 0 0,2 1-1 0 0,0-1 1 0 0,1 55 0 0 0,4-71-250 0 0,0-1 0 0 0,1 0 1 0 0,1 0-1 0 0,0 0 0 0 0,1 0 0 0 0,0 0 0 0 0,1 0 1 0 0,0 0-1 0 0,1-1 0 0 0,0 0 0 0 0,10 16 1 0 0,14 15 115 0 0,-10-17-119 0 0,28 28-1 0 0,-46-52-585 0 0,-1 0 291 0 0,1-1 0 0 0,-1 1 0 0 0,0-1 0 0 0,0 1 0 0 0,1-1 0 0 0,-1 0 0 0 0,0 1 1 0 0,1-1-1 0 0,-1 1 0 0 0,0-1 0 0 0,1 0 0 0 0,-1 1 0 0 0,0-1 0 0 0,1 0 0 0 0,-1 0 1 0 0,1 1-1 0 0,-1-1 0 0 0,1 0 0 0 0,-1 0 0 0 0,1 0 0 0 0,-1 1 0 0 0,1-1 0 0 0,-1 0 1 0 0,1 0-1 0 0,-1 0 0 0 0,1 0 0 0 0,-1 0 0 0 0,1 0 0 0 0,-1 0 0 0 0,1 0 0 0 0,-1 0 0 0 0,1-1 1 0 0,12 0-2904 0 0,-10 1 1117 0 0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39:39.09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 68 1164 0 0,'0'0'415'0'0,"-6"-27"4580"0"0,8 16-4694 0 0,-1 8 646 0 0,10-18 2561 0 0,-11 21-3484 0 0,0-1 0 0 0,0 1 0 0 0,0 0 0 0 0,0 0 0 0 0,0 0 0 0 0,0 0 1 0 0,0-1-1 0 0,0 1 0 0 0,0 0 0 0 0,0 0 0 0 0,0 0 0 0 0,0 0 0 0 0,0-1 0 0 0,0 1 1 0 0,0 0-1 0 0,0 0 0 0 0,1 0 0 0 0,-1 0 0 0 0,0-1 0 0 0,0 1 0 0 0,0 0 0 0 0,0 0 0 0 0,0 0 1 0 0,0 0-1 0 0,0 0 0 0 0,1 0 0 0 0,-1 0 0 0 0,0-1 0 0 0,0 1 0 0 0,0 0 0 0 0,0 0 1 0 0,1 0-1 0 0,-1 0 0 0 0,0 0 0 0 0,0 0 0 0 0,0 0 0 0 0,0 0 0 0 0,1 0 0 0 0,-1 0 1 0 0,0 0-1 0 0,0 0 0 0 0,0 0 0 0 0,0 0 0 0 0,1 0 0 0 0,-1 0 0 0 0,0 0 0 0 0,0 0 0 0 0,0 0 1 0 0,0 0-1 0 0,1 0 0 0 0,-1 0 0 0 0,0 0 0 0 0,0 1 0 0 0,0-1 0 0 0,0 0 0 0 0,0 0 1 0 0,1 0-1 0 0,6 10 1582 0 0,-5-6-2074 0 0,0 0 562 0 0,-2 24 278 0 0,0-25-273 0 0,-2 12 77 0 0,-5 92 967 0 0,3-37-555 0 0,-2 13-157 0 0,4-41-358 0 0,1-26 60 0 0,0 1 0 0 0,-5 28 0 0 0,-5 18 251 0 0,10-61-346 0 0,-2 9 850 0 0,2-4-2259 0 0,-12-32-12840 0 0,6 14 12457 0 0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39:42.06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167 25 1012 0 0,'0'0'2091'0'0,"-2"-3"-1872"0"0,-6-6 8 0 0,5 6 874 0 0,-10-3 258 0 0,10 5-1199 0 0,0 0 0 0 0,0 1 0 0 0,0-1 0 0 0,0 1 0 0 0,0-1 1 0 0,0 1-1 0 0,0 0 0 0 0,0 1 0 0 0,0-1 0 0 0,1 0 1 0 0,-6 2-1 0 0,4-1-60 0 0,-28 21 444 0 0,26-18-430 0 0,0 1 1 0 0,0 1-1 0 0,1-1 1 0 0,-1 1 0 0 0,-5 8-1 0 0,4-5 82 0 0,6-8-123 0 0,-16 48 245 0 0,17-26 53 0 0,1-20-209 0 0,6 11-66 0 0,-5-11-56 0 0,0-1 0 0 0,0 0-1 0 0,0 0 1 0 0,1 0 0 0 0,-1 0-1 0 0,1 0 1 0 0,-1 0 0 0 0,1-1-1 0 0,0 1 1 0 0,-1-1 0 0 0,1 0-1 0 0,0 0 1 0 0,0 0 0 0 0,0 0-1 0 0,0 0 1 0 0,0-1 0 0 0,0 1 0 0 0,0-1-1 0 0,0 0 1 0 0,6 0 0 0 0,-1 1-33 0 0,-5-1 28 0 0,30-2 56 0 0,-30 1-138 0 0,29 0 108 0 0,-6-5 563 0 0,2-18 78 0 0,-22 18-675 0 0,-5 5 40 0 0,17-16 452 0 0,-17 16-499 0 0,0 0 1 0 0,-1-1-1 0 0,1 1 0 0 0,-1-1 1 0 0,1 1-1 0 0,-1-1 0 0 0,0 1 1 0 0,1-1-1 0 0,-1 1 0 0 0,0-1 1 0 0,0 0-1 0 0,0 1 1 0 0,-1-1-1 0 0,1 1 0 0 0,0-1 1 0 0,0 1-1 0 0,-1-1 0 0 0,1 1 1 0 0,-1-1-1 0 0,1 1 0 0 0,-1-1 1 0 0,0 1-1 0 0,0 0 0 0 0,1-1 1 0 0,-1 1-1 0 0,0 0 0 0 0,0 0 1 0 0,0 0-1 0 0,0-1 1 0 0,-1 1-1 0 0,1 0 0 0 0,0 1 1 0 0,-3-3-1 0 0,3 2 21 0 0,-38-21 94 0 0,37 22-139 0 0,-5 0 715 0 0,1 0-3237 0 0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39:44.31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158 140 1400 0 0,'0'0'1728'0'0,"0"-14"693"0"0,8-9-975 0 0,-8 21-1206 0 0,5-10 871 0 0,15-39 1715 0 0,-19 49-2196 0 0,0-18 676 0 0,-3 5 554 0 0,-77 235-904 0 0,15-42-543 0 0,52-130-175 0 0,11-46-279 0 0,0 1-1293 0 0,-3 19 4167 0 0,1-13-6097 0 0,-24-22-10637 0 0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39:50.88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103 78 1720 0 0,'6'-44'6021'0'0,"-6"41"-4799"0"0,0-23 3213 0 0,0 26-4400 0 0,0 0 0 0 0,0 0 0 0 0,0 0 1 0 0,0-1-1 0 0,0 1 0 0 0,0 0 0 0 0,0 0 0 0 0,0 0 0 0 0,0 0 0 0 0,0-1 1 0 0,0 1-1 0 0,0 0 0 0 0,0 0 0 0 0,0 0 0 0 0,0 0 0 0 0,1 0 1 0 0,-1-1-1 0 0,0 1 0 0 0,0 0 0 0 0,0 0 0 0 0,0 0 0 0 0,0 0 1 0 0,0 0-1 0 0,0 0 0 0 0,1 0 0 0 0,-1-1 0 0 0,0 1 0 0 0,0 0 1 0 0,0 0-1 0 0,0 0 0 0 0,0 0 0 0 0,1 0 0 0 0,-1 0 0 0 0,0 0 0 0 0,0 0 1 0 0,0 0-1 0 0,0 0 0 0 0,1 0 0 0 0,-1 0 0 0 0,0 0 0 0 0,0 0 1 0 0,0 0-1 0 0,0 0 0 0 0,1 0 0 0 0,-1 0 0 0 0,0 0 0 0 0,0 0 1 0 0,0 0-1 0 0,0 0 0 0 0,1 0 0 0 0,-1 0 0 0 0,0 1 0 0 0,0-1 1 0 0,0 0-1 0 0,0 0 0 0 0,0 0 0 0 0,0 0 0 0 0,1 0 0 0 0,-1 0 0 0 0,0 0 1 0 0,0 1-1 0 0,0-1 0 0 0,0 0 0 0 0,0 0 0 0 0,0 0 0 0 0,14 18 623 0 0,13 30-189 0 0,-26-46-380 0 0,7 14 94 0 0,-1 2 0 0 0,0-1 1 0 0,-1 1-1 0 0,0 0 1 0 0,-2 0-1 0 0,0 1 0 0 0,-1 0 1 0 0,-1-1-1 0 0,-1 1 1 0 0,0 0-1 0 0,-2 0 0 0 0,0 0 1 0 0,-1-1-1 0 0,-7 28 0 0 0,-16 31 75 0 0,11-39-125 0 0,9-24-60 0 0,3-6-41 0 0,-1 0 0 0 0,0 1-1 0 0,0-1 1 0 0,-1-1 0 0 0,-1 1 0 0 0,1-1 0 0 0,-10 13 0 0 0,11-16-993 0 0,-7 10 3181 0 0,4-10-5544 0 0,-52-47-11671 0 0,23 14 13184 0 0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44:51.83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971 23 348 0 0,'0'0'109'0'0,"-21"13"972"0"0,13-8-982 0 0,3-3 369 0 0,1 1 0 0 0,0 0 0 0 0,0-1 0 0 0,-1 0 0 0 0,-7 2-1 0 0,10-3-39 0 0,-30-1 567 0 0,29 0-881 0 0,-15-2 330 0 0,-114-17 1676 0 0,-10-2-1433 0 0,-26 6 511 0 0,154 15-1183 0 0,0 1 1 0 0,0 0-1 0 0,0 1 1 0 0,0 1-1 0 0,-25 8 1 0 0,4-2 46 0 0,22-6-51 0 0,1 0-1 0 0,0 1 1 0 0,0 0 0 0 0,0 1 0 0 0,1 0 0 0 0,-12 8-1 0 0,13-7-4 0 0,0 0 0 0 0,0 1 0 0 0,1 0 0 0 0,0 1 0 0 0,0 0 0 0 0,1 1 0 0 0,0 0-1 0 0,0 0 1 0 0,1 1 0 0 0,0-1 0 0 0,1 1 0 0 0,-7 14 0 0 0,5-7 63 0 0,0 0 0 0 0,-8 33 0 0 0,6-20 57 0 0,6-16-88 0 0,1 0 0 0 0,0 0 0 0 0,1 0 0 0 0,0 0 0 0 0,1 0 0 0 0,0 0 0 0 0,2 0 0 0 0,-1 0 0 0 0,2 0 0 0 0,0 0 0 0 0,5 18 0 0 0,-5-22-25 0 0,1 0-1 0 0,1 0 1 0 0,-1 0 0 0 0,2-1 0 0 0,6 14 0 0 0,-8-19 14 0 0,1 0-1 0 0,-1-1 1 0 0,0 1 0 0 0,1-1 0 0 0,0 1-1 0 0,0-1 1 0 0,0 0 0 0 0,0-1-1 0 0,0 1 1 0 0,0-1 0 0 0,1 0 0 0 0,7 3-1 0 0,112 34 401 0 0,-41-14-248 0 0,33 3 18 0 0,-104-26-179 0 0,20 3 26 0 0,1-1 1 0 0,-1-2 0 0 0,1-1-1 0 0,0-2 1 0 0,-1-1 0 0 0,1-1 0 0 0,-1-2-1 0 0,57-16 1 0 0,-50 8 1 0 0,-1-2 0 0 0,-1-2-1 0 0,-1-1 1 0 0,0-2 0 0 0,-1-1 0 0 0,47-39-1 0 0,-74 53-8 0 0,1 0-1 0 0,-1 0 0 0 0,-1 0 1 0 0,0-1-1 0 0,0-1 0 0 0,0 1 1 0 0,-1-1-1 0 0,6-12 0 0 0,-9 14 6 0 0,0 1 0 0 0,-1-1 0 0 0,0 0-1 0 0,0 0 1 0 0,-1 0 0 0 0,0 0 0 0 0,0 0 0 0 0,0 0-1 0 0,-1 0 1 0 0,0 0 0 0 0,-1 0 0 0 0,0-1 0 0 0,-1-8-1 0 0,0 8 34 0 0,-1 0 0 0 0,1 0-1 0 0,-1 0 1 0 0,0 0 0 0 0,-1 0 0 0 0,0 1-1 0 0,0-1 1 0 0,-1 1 0 0 0,0 0-1 0 0,-8-9 1 0 0,4 6-7 0 0,-1 2 1 0 0,1-1-1 0 0,-2 1 0 0 0,1 0 0 0 0,-1 1 1 0 0,-14-6-1 0 0,-8-2 55 0 0,0 2 0 0 0,-1 1 0 0 0,-70-14 0 0 0,89 23-203 0 0,-1 2 1 0 0,-24-1-1 0 0,0 1-1889 0 0,1-5-4199 0 0,36 4 5619 0 0,0 1 0 0 0,0 0 0 0 0,0-1 0 0 0,0 1 0 0 0,0-1 0 0 0,1 0 0 0 0,-1 0 0 0 0,0 0 0 0 0,1-1 0 0 0,-3-1 0 0 0,-2-6-1141 0 0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44:53.79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399 608 224 0 0,'3'1'127'0'0,"11"2"66"0"0,1 0-1 0 0,0-2 1 0 0,0 1 0 0 0,23-2 0 0 0,60-9 687 0 0,-92 9-809 0 0,37-7 581 0 0,78-24-1 0 0,-3 1 60 0 0,-98 26-470 0 0,0-1 0 0 0,0-1-1 0 0,0 0 1 0 0,0-2 0 0 0,21-12-1 0 0,-31 15-95 0 0,-1 0 0 0 0,0-1 0 0 0,-1-1 0 0 0,1 1 0 0 0,-1-1 0 0 0,-1-1 0 0 0,1 1 0 0 0,-1-1 0 0 0,-1-1 0 0 0,1 1 0 0 0,8-18 0 0 0,-11 17-41 0 0,-1-1 0 0 0,-1 0-1 0 0,0-1 1 0 0,0 1 0 0 0,-1 0 0 0 0,0 0 0 0 0,-1-1-1 0 0,0 1 1 0 0,-1-1 0 0 0,0 1 0 0 0,-1 0-1 0 0,0 0 1 0 0,0 0 0 0 0,-4-11 0 0 0,2 13-65 0 0,-1-1 0 0 0,0 1 0 0 0,0 0 1 0 0,-1 0-1 0 0,0 1 0 0 0,0-1 0 0 0,-1 1 1 0 0,1 1-1 0 0,-2-1 0 0 0,1 1 0 0 0,-16-10 0 0 0,-6-1 1 0 0,0 1-1 0 0,-33-13 1 0 0,31 16 70 0 0,0 1 0 0 0,0 2 0 0 0,-1 1 0 0 0,0 2 0 0 0,0 1 0 0 0,-63-4 0 0 0,-120 14 232 0 0,174 0-282 0 0,1 1 0 0 0,-1 2 0 0 0,-48 16 0 0 0,77-19-49 0 0,0 0 0 0 0,1 1 0 0 0,0 0 0 0 0,0 1 0 0 0,0 0 0 0 0,0 1 0 0 0,1 0 0 0 0,0 1 0 0 0,1 0 0 0 0,0 0 0 0 0,0 1 0 0 0,1 0 0 0 0,0 0 0 0 0,0 1 0 0 0,1 0 0 0 0,0 1 0 0 0,-10 22 0 0 0,11-19 33 0 0,1-1 1 0 0,0 2-1 0 0,1-1 0 0 0,1 0 1 0 0,0 1-1 0 0,-1 19 1 0 0,4-24-38 0 0,0 0 0 0 0,1 1 1 0 0,0-1-1 0 0,0 0 0 0 0,1 0 0 0 0,0 0 1 0 0,1 0-1 0 0,0-1 0 0 0,1 1 1 0 0,5 10-1 0 0,-3-9-6 0 0,-1 0 0 0 0,2-1 0 0 0,0 0-1 0 0,0 0 1 0 0,15 16 0 0 0,-16-21 21 0 0,1 0 0 0 0,-1 0 0 0 0,1 0 0 0 0,0-1 0 0 0,0 0 0 0 0,0-1 0 0 0,0 1 0 0 0,0-1 0 0 0,16 4 0 0 0,19 3-235 0 0,75 10-1 0 0,-96-19-1454 0 0,0 0 0 0 0,-1-1 0 0 0,25-4 0 0 0,-26 0-323 0 0,-1-1 173 0 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44:55.3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258 759 1064 0 0,'-19'-11'4791'0'0,"27"13"-4623"0"0,21 4-223 0 0,1-1 0 0 0,56 2 1 0 0,-59-7-67 0 0,213-9-425 0 0,-211 5 526 0 0,0-1 0 0 0,0-1-1 0 0,0-1 1 0 0,-1-2-1 0 0,-1-1 1 0 0,32-15 0 0 0,-34 12 50 0 0,-1-1 0 0 0,-1 0 0 0 0,0-2 0 0 0,-1-1 0 0 0,-1-1 0 0 0,-1 0 0 0 0,29-34 1 0 0,-40 41 54 0 0,-1 0 1 0 0,0-1 0 0 0,-1 0 0 0 0,0 0 0 0 0,-1 0 0 0 0,0-1-1 0 0,-1 0 1 0 0,0 0 0 0 0,-1 0 0 0 0,0-1 0 0 0,-2 0 0 0 0,1 1 0 0 0,-2-1-1 0 0,1 0 1 0 0,-2 0 0 0 0,-2-26 0 0 0,0 29 8 0 0,-1-1-1 0 0,0 0 1 0 0,-1 1 0 0 0,0 0 0 0 0,-1 0-1 0 0,0 0 1 0 0,-1 0 0 0 0,0 1 0 0 0,0 0-1 0 0,-1 0 1 0 0,-1 0 0 0 0,1 1-1 0 0,-2 1 1 0 0,1-1 0 0 0,-1 1 0 0 0,0 0-1 0 0,-21-12 1 0 0,9 7-28 0 0,0 2 0 0 0,-1 0-1 0 0,-1 1 1 0 0,0 1 0 0 0,0 1 0 0 0,-1 1 0 0 0,-43-7-1 0 0,22 9 3 0 0,0 1 0 0 0,0 2 0 0 0,-1 2 0 0 0,-57 8 0 0 0,69-3-16 0 0,0 1-1 0 0,1 2 0 0 0,0 2 0 0 0,0 0 0 0 0,1 3 0 0 0,-40 20 1 0 0,50-21-29 0 0,1 0 0 0 0,0 2 0 0 0,1 0 1 0 0,0 2-1 0 0,1 0 0 0 0,1 1 0 0 0,0 1 1 0 0,-14 20-1 0 0,23-24 1 0 0,1 0 1 0 0,0 1-1 0 0,1 0 1 0 0,1 1-1 0 0,0-1 1 0 0,-5 25-1 0 0,11-38-22 0 0,-2 1 6 0 0,1 1 0 0 0,0 0 0 0 0,1 0 0 0 0,-1-1 0 0 0,0 1 0 0 0,1 0 1 0 0,0 5-1 0 0,-1 6-34 0 0,-2-2 58 0 0,1 0 1 0 0,1 0-1 0 0,0 0 1 0 0,1 0-1 0 0,0 0 1 0 0,1 1-1 0 0,3 12 1 0 0,-3-19-10 0 0,0-1 0 0 0,1 0 0 0 0,-1 1-1 0 0,1-1 1 0 0,1 0 0 0 0,-1 0 0 0 0,1 0 0 0 0,0 0 0 0 0,1-1 0 0 0,-1 1-1 0 0,1-1 1 0 0,0 0 0 0 0,0 0 0 0 0,1 0 0 0 0,0 0 0 0 0,6 4 0 0 0,-3-4-198 0 0,1-1 1 0 0,1 1 0 0 0,-1-2-1 0 0,1 1 1 0 0,-1-2 0 0 0,1 1 0 0 0,0-1-1 0 0,10 1 1 0 0,-1-1-1478 0 0,0-1 1 0 0,0-1-1 0 0,25-3 1 0 0,-20-1-90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4:56.6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0 113 1012 0 0,'4'0'435'0'0,"150"-25"3592"0"0,75-8-1058 0 0,214 8-465 0 0,-243 16-1669 0 0,109-8 710 0 0,-255 14-1300 0 0,-51 3-251 0 0,1 0 7 0 0,30 0 104 0 0,-31 0-57 0 0,29-1 39 0 0,-29 1-19 0 0,52 9-3918 0 0,-6-9-2962 0 0,-24-4 4847 0 0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44:57.61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1194 97 1124 0 0,'-16'-4'1146'0'0,"-186"-63"1463"0"0,168 59-2163 0 0,1 2 0 0 0,-1 0 1 0 0,0 3-1 0 0,-64 0 0 0 0,-158 13 839 0 0,237-9-1256 0 0,0 1 1 0 0,-30 8 0 0 0,42-9 1 0 0,-6 2-50 0 0,-96 23 326 0 0,94-22-235 0 0,1 1 0 0 0,-1 0 0 0 0,1 2 0 0 0,-24 13 0 0 0,20-8-25 0 0,1 0-1 0 0,1 1 1 0 0,0 1 0 0 0,1 0-1 0 0,0 2 1 0 0,1-1 0 0 0,1 2-1 0 0,-17 27 1 0 0,26-35-33 0 0,0 0 1 0 0,1 0 0 0 0,1 1-1 0 0,-1-1 1 0 0,1 1-1 0 0,1 0 1 0 0,0 0-1 0 0,0-1 1 0 0,1 1 0 0 0,1 0-1 0 0,-1 0 1 0 0,1 0-1 0 0,5 18 1 0 0,-4-22-6 0 0,-1-1 0 0 0,1 1-1 0 0,0 0 1 0 0,0-1 0 0 0,1 1 0 0 0,0-1 0 0 0,0 0-1 0 0,0 0 1 0 0,1 0 0 0 0,-1 0 0 0 0,1-1 0 0 0,0 1 0 0 0,1-1-1 0 0,-1 0 1 0 0,6 4 0 0 0,5 1-1 0 0,-1-2 0 0 0,1 0 0 0 0,0 0 0 0 0,21 5 0 0 0,-29-9-22 0 0,13 3 0 0 0,0 0 1 0 0,1-1-1 0 0,-1-1 0 0 0,1-1 0 0 0,0 0 0 0 0,0-2 0 0 0,32-2 1 0 0,48-7 114 0 0,0-5 1 0 0,112-29-1 0 0,-82 5-18 0 0,-110 30-64 0 0,0-2-1 0 0,0 0 1 0 0,37-24 0 0 0,-53 30 1 0 0,-1 0 0 0 0,1 0 0 0 0,-1 0 1 0 0,0-1-1 0 0,0 0 0 0 0,0 0 0 0 0,-1 0 1 0 0,1 0-1 0 0,-1-1 0 0 0,0 1 0 0 0,-1-1 1 0 0,4-7-1 0 0,-4 10-19 0 0,-1-1 1 0 0,-1 1 0 0 0,1-1-1 0 0,0 1 1 0 0,0-1-1 0 0,-1 0 1 0 0,1 1-1 0 0,-1-1 1 0 0,0 0-1 0 0,0 1 1 0 0,-1-5-1 0 0,0-2 20 0 0,0-4 27 0 0,-2-1-42 0 0,1 6 10 0 0,0 1-1 0 0,-1-1 0 0 0,1 1 1 0 0,-2-1-1 0 0,1 1 1 0 0,-1 0-1 0 0,0 0 0 0 0,0 1 1 0 0,-1-1-1 0 0,1 1 0 0 0,-9-8 1 0 0,3 5 54 0 0,-1 1-1 0 0,1 1 1 0 0,-2-1 0 0 0,-18-8 0 0 0,4 2 157 0 0,11 7-168 0 0,-1 0-1 0 0,-31-8 1 0 0,38 12-50 0 0,6 2-20 0 0,-16-2 76 0 0,9 1-69 0 0,8 1-25 0 0,-14 0 11 0 0,-12 3-217 0 0,25-1-269 0 0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0:38.23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83 202 796 0 0,'0'0'1104'0'0,"4"-18"6746"0"0,-4 18-7763 0 0,7 16 827 0 0,-5-10-843 0 0,0 0 1 0 0,-1-1-1 0 0,1 1 1 0 0,-1 1-1 0 0,-1-1 1 0 0,1 9-1 0 0,-32 170 1787 0 0,16-104-1299 0 0,-8 23 158 0 0,-5 28-70 0 0,25-109-541 0 0,1-1-1 0 0,1 1 1 0 0,1-1-1 0 0,3 25 1 0 0,8 26 139 0 0,20 75 0 0 0,-26-124-203 0 0,-3-15-13 0 0,0 1-1 0 0,1-1 1 0 0,0 1-1 0 0,6 11 1 0 0,1 3-19 0 0,10 18 31 0 0,-20-40-57 0 0,1 0 36 0 0,9 27 1 0 0,-5-4 26 0 0,13 53 25 0 0,-18-76-58 0 0,4 38 140 0 0,-4-38-132 0 0,-5 25 72 0 0,1 1-136 0 0,3-24 26 0 0,1-3 9 0 0,0 1 0 0 0,-1 0 0 0 0,1-1 0 0 0,0 1 0 0 0,0 0 0 0 0,0-1 0 0 0,0 1 0 0 0,1 0 0 0 0,-1-1 0 0 0,0 1 0 0 0,1-1 0 0 0,-1 1 0 0 0,1-1 0 0 0,-1 1 0 0 0,1-1 0 0 0,0 1 0 0 0,1 2 0 0 0,-1-2-40 0 0,1 0-284 0 0,0 0 134 0 0,0 0 1 0 0,0 0 0 0 0,0 0-1 0 0,1-1 1 0 0,-1 1 0 0 0,1-1-1 0 0,-1 1 1 0 0,1-1-1 0 0,-1 0 1 0 0,1 0 0 0 0,2 1-1 0 0,11-5 181 0 0,-12 2 6 0 0,15-2-64 0 0,-4-1 30 0 0,-1 1-1 0 0,1 0 1 0 0,1 2 0 0 0,23-1 0 0 0,-4 1-13 0 0,1180-42-98 0 0,-245 54-22 0 0,-750 2 231 0 0,-182-13 6 0 0,9-3-35 0 0,-45 2-43 0 0,4-1 55 0 0,-5 2-32 0 0,1-1 1 0 0,-1 1-1 0 0,0 0 1 0 0,0 0-1 0 0,0-1 1 0 0,0 1-1 0 0,0-1 0 0 0,0 1 1 0 0,0-1-1 0 0,0 1 1 0 0,0-1-1 0 0,-1 0 1 0 0,1 1-1 0 0,0-1 1 0 0,0 0-1 0 0,1-1 1 0 0,-1-1-3 0 0,-1-1 0 0 0,1 1 0 0 0,-1 0 1 0 0,0 0-1 0 0,0 0 0 0 0,0-1 0 0 0,0 1 0 0 0,-1 0 0 0 0,1 0 0 0 0,-1 0 1 0 0,0-1-1 0 0,1 1 0 0 0,-3-3 0 0 0,-21-48 75 0 0,9 22-48 0 0,-34-72 165 0 0,11 27 63 0 0,-45-99 267 0 0,-23-56 330 0 0,66 141-443 0 0,-47-130 386 0 0,71 170-685 0 0,3-1 0 0 0,-7-61 0 0 0,18 100-115 0 0,1 1 0 0 0,1 0 0 0 0,-1-1 0 0 0,2 1 0 0 0,0 0 0 0 0,0-1 0 0 0,1 1 0 0 0,1 0 0 0 0,5-16 0 0 0,-8 28 2 0 0,1-2 15 0 0,-1-1-23 0 0,14-46 2 0 0,-13 45-236 0 0,0 0 0 0 0,0-1 0 0 0,0 1 1 0 0,0 0-1 0 0,1 0 0 0 0,2-6 0 0 0,0 9-1345 0 0,0 0-1 0 0,-1 0 1 0 0,1 0 0 0 0,0 1-1 0 0,0-1 1 0 0,4 1-1 0 0,-6-12-1970 0 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0:41.41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111 249 1104 0 0,'0'0'5524'0'0,"3"5"-5293"0"0,7 17 37 0 0,-8-17 14 0 0,-5 12 226 0 0,-1 13 205 0 0,2 0 0 0 0,1 1 0 0 0,1-1 0 0 0,5 37 0 0 0,5 349 2132 0 0,-12-291-2105 0 0,2-48 19 0 0,-13 93 1 0 0,-10 37-266 0 0,21-191-453 0 0,1-4 46 0 0,0 0 0 0 0,-1 1 0 0 0,-1-1 0 0 0,-4 14 0 0 0,6-24-19 0 0,1-2-88 0 0,0 0 3 0 0,0 0 0 0 0,-1 1 0 0 0,1-1 0 0 0,0 0-1 0 0,-1 0 1 0 0,1 1 0 0 0,0-1 0 0 0,-1 0 0 0 0,1 0-1 0 0,0 0 1 0 0,-1 0 0 0 0,1 1 0 0 0,0-1 0 0 0,-1 0 0 0 0,1 0-1 0 0,-1 0 1 0 0,1 0 0 0 0,0 0 0 0 0,-1 0 0 0 0,1 0-1 0 0,-1 0 1 0 0,1 0 0 0 0,0 0 0 0 0,-1 0 0 0 0,1-1-1 0 0,0 1 1 0 0,-1 0 0 0 0,1 0 0 0 0,0 0 0 0 0,-1 0-1 0 0,0-1 1 0 0,-2-8-164 0 0,-1 0-1 0 0,2 0 0 0 0,-1 0 0 0 0,1-1 1 0 0,-1-12-1 0 0,8-116-1698 0 0,0 37 1123 0 0,-17-184-489 0 0,6 222 1077 0 0,-9-165-181 0 0,11 132 294 0 0,2-165 22 0 0,3 233 84 0 0,-2 0 1 0 0,-1 0 0 0 0,-1 0-1 0 0,-9-37 1 0 0,12 63-13 0 0,0-16-3 0 0,5-6 78 0 0,1 17-14 0 0,-1 3-67 0 0,0-1-21 0 0,1 1-1 0 0,-1 1 1 0 0,1-1-1 0 0,0 1 1 0 0,0 0-1 0 0,0 0 1 0 0,0 0-1 0 0,8-2 0 0 0,57-13 36 0 0,-24 10-42 0 0,1 1 0 0 0,57 0 0 0 0,98 10 24 0 0,-3-1-44 0 0,75-18 159 0 0,-75 3-155 0 0,135 7 60 0 0,-272 7-59 0 0,15 0 29 0 0,-47 2-42 0 0,6 1 114 0 0,1 2 0 0 0,-1 1-1 0 0,38 12 1 0 0,-73-18-73 0 0,12 3-26 0 0,-8-3 54 0 0,0 1 1 0 0,0 0-1 0 0,0 1 0 0 0,0 0 0 0 0,0-1 1 0 0,-1 2-1 0 0,1-1 0 0 0,-1 1 0 0 0,0 0 1 0 0,0 0-1 0 0,0 0 0 0 0,7 9 0 0 0,5 4 67 0 0,-13-13-25 0 0,-1 0 1 0 0,-1 1-1 0 0,1-1 1 0 0,-1 1-1 0 0,1-1 1 0 0,2 9-1 0 0,0 22 285 0 0,-2 0 1 0 0,0-1-1 0 0,-5 61 0 0 0,0-22 45 0 0,2-63-340 0 0,0 71 552 0 0,13 105-1 0 0,14-54-253 0 0,-16-89-229 0 0,-2 1 0 0 0,5 72 0 0 0,-6-22-146 0 0,-1-39 119 0 0,22 83 0 0 0,-28-133-133 0 0,-1-3 16 0 0,0 1 0 0 0,0 0 0 0 0,1 0-1 0 0,-1 0 1 0 0,1-1 0 0 0,-1 1-1 0 0,1 0 1 0 0,0 0 0 0 0,1 2 0 0 0,0-1-8 0 0,-1-1-14 0 0,0-1 0 0 0,1 6-2509 0 0,1-1-1 0 0,-1 1 0 0 0,-1 0 1 0 0,1 7-1 0 0,-1-21 538 0 0,0-21 167 0 0,0 20 146 0 0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1:34.3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363 98 2392 0 0,'0'0'6203'0'0,"-3"2"-5901"0"0,-10 5-53 0 0,9-5 2177 0 0,1-5-2293 0 0,1 1-91 0 0,1 1-26 0 0,0 0 0 0 0,1 0 0 0 0,-1 0-1 0 0,0 0 1 0 0,0 0 0 0 0,0 1 0 0 0,0-1-1 0 0,0 0 1 0 0,0 1 0 0 0,0-1 0 0 0,-1 0 0 0 0,0 0 352 0 0,6-17 334 0 0,-3 15-566 0 0,0 2-86 0 0,-1-1 0 0 0,1 1 0 0 0,0-1-1 0 0,0 1 1 0 0,-1-1 0 0 0,1 1 0 0 0,0 0 0 0 0,0-1-1 0 0,0 1 1 0 0,0 0 0 0 0,0 0 0 0 0,1 0 0 0 0,-1-1-1 0 0,0 2 1 0 0,0-1 0 0 0,1 0 0 0 0,-1 0 0 0 0,1 0-1 0 0,2-1 1 0 0,-2 2 378 0 0,0 3-328 0 0,6 10 16 0 0,-6-10 681 0 0,-4-2-785 0 0,1 0 1 0 0,0-1-1 0 0,-1 1 0 0 0,1 0 1 0 0,0 0-1 0 0,-1 0 0 0 0,1 0 1 0 0,0 0-1 0 0,0 0 0 0 0,0 0 1 0 0,-2 2-1 0 0,3-2-1 0 0,-3 1 139 0 0,-16 1 69 0 0,16-3-171 0 0,0-1-29 0 0,0 1 8 0 0,0 0 1 0 0,-1 0-1 0 0,1-1 1 0 0,0 1 0 0 0,0-1-1 0 0,0 0 1 0 0,0 0-1 0 0,0 0 1 0 0,0 0 0 0 0,-4-2-1 0 0,6 2 117 0 0,5-2-148 0 0,11-7 10 0 0,-11 7-16 0 0,10 3 377 0 0,-18-2-363 0 0,3 1-1 0 0,0 0 0 0 0,-1 0-1 0 0,1 1 1 0 0,-1-1 0 0 0,1 0-1 0 0,-1 1 1 0 0,1 0-1 0 0,-1-1 1 0 0,1 1 0 0 0,-4 0-1 0 0,8-4 13 0 0,10-13-12 0 0,-5 8-39 0 0,6 0 68 0 0,-11 7 13 0 0,4-1-17 0 0,-5 2-41 0 0,-2 1 10 0 0,1-1 0 0 0,-1 1 1 0 0,1-1-1 0 0,-1 1 1 0 0,1 0-1 0 0,-1-1 0 0 0,1 1 1 0 0,-1 0-1 0 0,1 0 1 0 0,-1-1-1 0 0,1 1 1 0 0,0 0-1 0 0,-1 0 0 0 0,1 0 1 0 0,-1 0-1 0 0,1 0 1 0 0,0 0-1 0 0,-1-1 0 0 0,1 2 1 0 0,-1-1-1 0 0,1 0 1 0 0,0 0-1 0 0,0 0 1 0 0,10 8 31 0 0,-8-6 92 0 0,-2 2-86 0 0,-1-1-1 0 0,0 0 1 0 0,1 1-1 0 0,-1-1 1 0 0,-1 0-1 0 0,1 1 1 0 0,-1 3 0 0 0,1-6 0 0 0,-1 3 39 0 0,1 1 1 0 0,-1-1-1 0 0,0 0 1 0 0,0 0-1 0 0,-1 1 1 0 0,1-1-1 0 0,-1 0 1 0 0,0 0 0 0 0,0-1-1 0 0,-4 6 1 0 0,5-7-35 0 0,-16 16 219 0 0,-11 13 64 0 0,27-29-322 0 0,0-2 10 0 0,1 1 0 0 0,0-1 0 0 0,0 1 0 0 0,0 0 0 0 0,0-1 0 0 0,-1 1 0 0 0,1-1 0 0 0,0 1 0 0 0,0-1 0 0 0,-1 1 0 0 0,1 0 0 0 0,-1-1 0 0 0,1 1 1 0 0,0-1-1 0 0,-1 0 0 0 0,1 1 0 0 0,-1-1 0 0 0,1 1 0 0 0,-1-1 0 0 0,0 1 0 0 0,-16 15 144 0 0,-14 15 185 0 0,30-30-317 0 0,-9 8 156 0 0,-2 0 81 0 0,-22 12 87 0 0,32-20-318 0 0,-12 6 122 0 0,-21 7-640 0 0,27-11-969 0 0,0 0 1 0 0,0-1-1 0 0,0 0 1 0 0,0-1-1 0 0,0 0 1 0 0,-1 0 0 0 0,1-1-1 0 0,0 0 1 0 0,-10-1-1 0 0,-7-2-563 0 0,-4-2 147 0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1:37.2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26 632 0 0,'0'0'5987'0'0,"5"-4"-5835"0"0,13-11 37 0 0,-14 11 113 0 0,-1 3-210 0 0,-1 1-1 0 0,0 0 1 0 0,1-1 0 0 0,-1 1-1 0 0,1 0 1 0 0,-1 0 0 0 0,0 0 0 0 0,1 0-1 0 0,-1 1 1 0 0,3 0 0 0 0,0-1-18 0 0,10 5 211 0 0,2 1-94 0 0,0 0 0 0 0,-1 1 0 0 0,0 1 0 0 0,0 1 0 0 0,-1 0 0 0 0,20 15 0 0 0,-27-17-102 0 0,-1 1 1 0 0,1 0-1 0 0,-1 0 1 0 0,-1 0-1 0 0,8 13 1 0 0,0-2 71 0 0,22 26 0 0 0,-32-41-127 0 0,0 0 0 0 0,1-1 0 0 0,-1 1 0 0 0,1-1 0 0 0,-1 0 0 0 0,1-1 0 0 0,0 1 0 0 0,0-1 0 0 0,0 0 1 0 0,0 0-1 0 0,1 0 0 0 0,-1-1 0 0 0,0 0 0 0 0,10 1 0 0 0,-12-1-20 0 0,1-1 1 0 0,0 0-1 0 0,0 0 1 0 0,0 0-1 0 0,0-1 0 0 0,-1 1 1 0 0,1-1-1 0 0,0 0 1 0 0,0 0-1 0 0,-1 0 1 0 0,1 0-1 0 0,-1-1 0 0 0,1 0 1 0 0,-1 1-1 0 0,0-1 1 0 0,1 0-1 0 0,-1-1 0 0 0,0 1 1 0 0,0-1-1 0 0,4-4 1 0 0,-5 4 46 0 0,0 1 1 0 0,-1-1-1 0 0,1 1 1 0 0,-1-1-1 0 0,0 0 1 0 0,0 1-1 0 0,0-1 0 0 0,0 0 1 0 0,0 0-1 0 0,-1 0 1 0 0,1 1-1 0 0,-1-1 1 0 0,0 0-1 0 0,0 0 1 0 0,0-4-1 0 0,0 4 6 0 0,-1 0-1 0 0,0 0 0 0 0,1 0 1 0 0,-1 1-1 0 0,0-1 1 0 0,0 0-1 0 0,-1 1 0 0 0,1-1 1 0 0,0 1-1 0 0,-1-1 1 0 0,0 1-1 0 0,1 0 1 0 0,-1 0-1 0 0,0 0 0 0 0,-4-3 1 0 0,-1-3 182 0 0,6 7-174 0 0,1 0-56 0 0,-1 1-1 0 0,1-1 1 0 0,-1 1 0 0 0,1-1 0 0 0,-1 1-1 0 0,1-1 1 0 0,0 0 0 0 0,-1 1-1 0 0,1-1 1 0 0,0 0 0 0 0,-1 1 0 0 0,1-1-1 0 0,0 0 1 0 0,0 1 0 0 0,0-1-1 0 0,-1 0 1 0 0,1 0 0 0 0,0 1 0 0 0,0-1-1 0 0,0 0 1 0 0,0 0 0 0 0,0 1-1 0 0,0-1 1 0 0,1 0 0 0 0,-1 1 0 0 0,0-2-1 0 0,4 2-20 0 0,0-1-1 0 0,0 1 0 0 0,0 0 0 0 0,0 0 1 0 0,0 0-1 0 0,0 0 0 0 0,8 2 0 0 0,-8-1 10 0 0,-1 1-16 0 0,34 19 19 0 0,-36-20-2 0 0,0 0 1 0 0,0 0-1 0 0,0 1 1 0 0,0-1-1 0 0,0 0 0 0 0,0 1 1 0 0,-1-1-1 0 0,1 0 1 0 0,0 1-1 0 0,-1-1 1 0 0,2 3-1 0 0,11 23-34 0 0,-9-20 52 0 0,-3-2-30 0 0,1 14 63 0 0,-1-14 6 0 0,-1 1 1 0 0,0-1 0 0 0,0 1-1 0 0,0-1 1 0 0,-1 1 0 0 0,0-1-1 0 0,0 0 1 0 0,0 1-1 0 0,-1-1 1 0 0,0 0 0 0 0,0 0-1 0 0,0 0 1 0 0,-1 0 0 0 0,1 0-1 0 0,-6 7 1 0 0,-4 2-763 0 0,0 0 1 0 0,0-1-1 0 0,-19 15 1 0 0,13-11-2531 0 0,15-15 935 0 0,3-1 2027 0 0,-1-1-1 0 0,1 1 1 0 0,-1-1-1 0 0,0 1 1 0 0,1-1-1 0 0,-1 0 1 0 0,0 1-1 0 0,1-1 0 0 0,-1 0 1 0 0,1 1-1 0 0,-1-1 1 0 0,0 0-1 0 0,0 0 1 0 0,1 0-1 0 0,-2 0 1 0 0,-9 3-1541 0 0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1:38.8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0 767 1176 0 0,'0'0'9716'0'0,"0"-6"-9504"0"0,6-76 1737 0 0,22-108 1 0 0,-19 130-1092 0 0,1-74 0 0 0,-1 12-85 0 0,10 12 29 0 0,-18 108-708 0 0,2-24 281 0 0,1 5-252 0 0,-1 10-62 0 0,-3 11-59 0 0,0 0-1 0 0,0 0 1 0 0,0-1-1 0 0,0 1 1 0 0,0 0 0 0 0,0 0-1 0 0,1 0 1 0 0,-1 0-1 0 0,0 0 1 0 0,0 0 0 0 0,0-1-1 0 0,0 1 1 0 0,0 0-1 0 0,0 0 1 0 0,0 0-1 0 0,0 0 1 0 0,0 0 0 0 0,0 0-1 0 0,1 0 1 0 0,-1 0-1 0 0,0 0 1 0 0,0 0 0 0 0,0 0-1 0 0,0-1 1 0 0,0 1-1 0 0,0 0 1 0 0,0 0 0 0 0,1 0-1 0 0,-1 0 1 0 0,0 0-1 0 0,0 0 1 0 0,0 0 0 0 0,0 0-1 0 0,0 0 1 0 0,1 0-1 0 0,-1 0 1 0 0,0 0 0 0 0,0 0-1 0 0,0 0 1 0 0,0 0-1 0 0,0 0 1 0 0,0 1 0 0 0,1-1-1 0 0,-1 0 1 0 0,0 0-1 0 0,9 9 5 0 0,-1 1-1 0 0,0-1 0 0 0,0 2 0 0 0,-1-1 1 0 0,-1 1-1 0 0,6 12 0 0 0,28 81 12 0 0,-29-71-10 0 0,1-1 0 0 0,2 0 0 0 0,1-1 0 0 0,30 48 0 0 0,17 11 26 0 0,-59-82-13 0 0,-2-7-18 0 0,18 21-22 0 0,10 14 149 0 0,-28-35-121 0 0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1:39.5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74 1156 0 0,'0'0'8866'0'0,"5"-2"-8642"0"0,3-2-136 0 0,22-6 570 0 0,-28 9-488 0 0,0 1-83 0 0,113-25 1223 0 0,-38 8-2312 0 0,-26 8-3258 0 0,-37 5 97 0 0,-11 3 2389 0 0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1:42.28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90 1596 0 0,'0'0'6698'0'0,"3"5"-6255"0"0,6 10 67 0 0,-1 0 0 0 0,-1 1 0 0 0,-1 0 0 0 0,0 0 0 0 0,4 21 0 0 0,13 92 1888 0 0,-21-101-1583 0 0,-3 50 0 0 0,-1-51-221 0 0,4 45 0 0 0,-2-70-509 0 0,0-2-75 0 0,0 1 1 0 0,0-1-1 0 0,0 1 0 0 0,0-1 1 0 0,0 1-1 0 0,0 0 1 0 0,0-1-1 0 0,0 1 1 0 0,0-1-1 0 0,0 1 1 0 0,0-1-1 0 0,0 1 1 0 0,0-1-1 0 0,0 1 1 0 0,0-1-1 0 0,0 1 1 0 0,0-1-1 0 0,1 1 1 0 0,-1-1-1 0 0,0 1 0 0 0,0-1 1 0 0,1 1-1 0 0,3 6 193 0 0,-3-9 113 0 0,-2-23-309 0 0,-2-1 0 0 0,-11-46 0 0 0,-7 17 50 0 0,16 44-81 0 0,0 1 0 0 0,1-1 0 0 0,1 1 0 0 0,0-1 0 0 0,0 0 0 0 0,1 0 0 0 0,0-1 0 0 0,1 1-1 0 0,0 0 1 0 0,1-20 0 0 0,2 19-22 0 0,17-83-86 0 0,-16 83 103 0 0,0 1 0 0 0,1 0 0 0 0,1 0-1 0 0,0 0 1 0 0,1 1 0 0 0,8-13 0 0 0,-10 19 13 0 0,0 0 0 0 0,0 1 0 0 0,0 0 0 0 0,0 0 0 0 0,1 0 0 0 0,-1 0 1 0 0,1 1-1 0 0,0 0 0 0 0,0 0 0 0 0,0 0 0 0 0,0 0 0 0 0,0 1 1 0 0,10-2-1 0 0,10-4-30 0 0,-18 5 38 0 0,1 1 1 0 0,0 0-1 0 0,-1 0 0 0 0,14 2 0 0 0,-17-1 3 0 0,-1 0 7 0 0,1 0 14 0 0,1 0-22 0 0,24 4-68 0 0,-23-2 71 0 0,0 0 1 0 0,-1 0 0 0 0,1 1 0 0 0,-1-1 0 0 0,0 1 0 0 0,0 0 0 0 0,0 1-1 0 0,0-1 1 0 0,8 9 0 0 0,-4-3-5 0 0,-1 1 0 0 0,0 0 0 0 0,12 19 0 0 0,-13-20 24 0 0,-2 0 0 0 0,1 0 1 0 0,-2 1-1 0 0,1 0 0 0 0,-1 0 1 0 0,-1 0-1 0 0,0 1 0 0 0,0-1 1 0 0,-1 1-1 0 0,2 21 0 0 0,-5-26-22 0 0,-1-1-1 0 0,1 1 1 0 0,-1-1-1 0 0,-1 0 1 0 0,1 0-1 0 0,-5 7 1 0 0,-13 25 213 0 0,-30 41 1 0 0,36-60-921 0 0,-24 24-1 0 0,-1-8-3881 0 0,23-30-4542 0 0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1:42.6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67 0 1512 0 0,'-3'10'504'0'0,"-3"-1"428"0"0,-2 12-604 0 0,3-10-52 0 0,1-1 8 0 0,-2 1-48 0 0,0-1 72 0 0,0-1-348 0 0,0 0-144 0 0,-4 7-2348 0 0,3-8 936 0 0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1:44.56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1 634 1584 0 0,'0'0'9038'0'0,"3"-3"-8501"0"0,17-18 1118 0 0,0-1-1 0 0,27-40 1 0 0,31-60-198 0 0,-54 84-1064 0 0,-2-3 7 0 0,-1-1-1 0 0,20-57 1 0 0,-5 10 169 0 0,-31 76-464 0 0,0 2 8 0 0,0-1-1 0 0,1 1 1 0 0,13-20 0 0 0,-18 29-105 0 0,-1 2-6 0 0,0-1 1 0 0,0 1-1 0 0,0 0 0 0 0,-1-1 0 0 0,1 1 0 0 0,0-1 0 0 0,0 1 1 0 0,0-1-1 0 0,0 1 0 0 0,0-1 0 0 0,0 1 0 0 0,0-1 1 0 0,0 1-1 0 0,1 0 0 0 0,-1-1 0 0 0,0 1 0 0 0,0-1 0 0 0,0 1 1 0 0,0-1-1 0 0,1 1 0 0 0,-1 0 0 0 0,0-1 0 0 0,0 1 0 0 0,1-1 1 0 0,-1 1-1 0 0,0 0 0 0 0,1-1 0 0 0,-1 1 0 0 0,0 0 1 0 0,1 0-1 0 0,-1-1 0 0 0,0 1 0 0 0,1 0 0 0 0,-1 0 0 0 0,1-1 1 0 0,-1 1-1 0 0,0 0 0 0 0,1 0 0 0 0,-1 0 0 0 0,1 0 0 0 0,-1 0 1 0 0,1 0-1 0 0,-1 0 0 0 0,1 0 0 0 0,-1 0 0 0 0,0 0 1 0 0,1 0-1 0 0,-1 0 0 0 0,1 0 0 0 0,-1 0 0 0 0,1 0 0 0 0,-1 0 1 0 0,1 1-1 0 0,16 9 133 0 0,-17-10-134 0 0,1 2 2 0 0,1-1 0 0 0,-1 1-1 0 0,0-1 1 0 0,0 1 0 0 0,0-1-1 0 0,0 1 1 0 0,-1 0 0 0 0,1-1 0 0 0,0 1-1 0 0,-1 0 1 0 0,1 0 0 0 0,-1 0-1 0 0,1-1 1 0 0,-1 1 0 0 0,0 0 0 0 0,0 0-1 0 0,0 0 1 0 0,0 3 0 0 0,1 10-2 0 0,10 92 238 0 0,-8-64-58 0 0,16 79-1 0 0,-18-118-162 0 0,3 6-6 0 0,8 13 7 0 0,-9-16 4 0 0,1-1 0 0 0,0 1 0 0 0,0-1 0 0 0,8 8 0 0 0,-6-6 22 0 0,-5-7 35 0 0,19 16 293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4:57.6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53 61 1196 0 0,'-47'-2'2630'0'0,"44"2"-2260"0"0,0 0-40 0 0,21 1 3497 0 0,129 3-1907 0 0,363-4 1487 0 0,-230 1-2230 0 0,-66 1-478 0 0,287-6 1696 0 0,-391 2-1308 0 0,-107 2-966 0 0,0 0-56 0 0,-15-13-11227 0 0,-36-10 7187 0 0,30 14 1772 0 0,-15-6 419 0 0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1:44.9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32 1412 0 0,'0'0'1828'0'0,"-1"-11"4734"0"0,25 5-5736 0 0,0 1 1 0 0,0 1 0 0 0,46-2 0 0 0,-67 6-1110 0 0,13 1-1655 0 0,-13 0 660 0 0,13 0-5159 0 0,-13-1 4612 0 0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1:46.1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73 121 2772 0 0,'0'0'8877'0'0,"1"4"-8405"0"0,0 2-192 0 0,1 0 0 0 0,-2 0-1 0 0,1-1 1 0 0,-1 1 0 0 0,0 0 0 0 0,0 0 0 0 0,0 0-1 0 0,-1 0 1 0 0,0 0 0 0 0,-2 7 0 0 0,-14 51 1260 0 0,11-36-679 0 0,-19 49 1 0 0,18-60-329 0 0,-8 30 1 0 0,15-46-401 0 0,-2 5 46 0 0,1-4-78 0 0,3-5 500 0 0,13-30-485 0 0,24-97 84 0 0,-32 108-231 0 0,1 1-1 0 0,0-1 1 0 0,2 1-1 0 0,0 1 0 0 0,1 0 1 0 0,1 0-1 0 0,1 1 1 0 0,25-28-1 0 0,-34 42 59 0 0,18-16-1 0 0,12-6-127 0 0,-33 26 85 0 0,17-3-34 0 0,8 1 18 0 0,-23 3 9 0 0,0 0-12 0 0,4 0 25 0 0,-4 1 9 0 0,0-1 0 0 0,0 0 0 0 0,0 0 0 0 0,0 1 0 0 0,0 0 0 0 0,0-1 0 0 0,0 1 0 0 0,-1 0 0 0 0,1 1 0 0 0,0-1 0 0 0,3 2 0 0 0,-3-1 0 0 0,1-1 2 0 0,-1 1-1 0 0,1-1 0 0 0,-1 1 0 0 0,0 0 0 0 0,1 0 0 0 0,-1 1 0 0 0,0-1 0 0 0,0 0 0 0 0,-1 1 0 0 0,1 0 0 0 0,0 0 0 0 0,-1 0 0 0 0,0 0 1 0 0,1 0-1 0 0,-1 0 0 0 0,-1 1 0 0 0,1-1 0 0 0,0 0 0 0 0,-1 1 0 0 0,0 0 0 0 0,1-1 0 0 0,-1 1 0 0 0,-1 0 0 0 0,1 0 0 0 0,0 5 1 0 0,-1-2 24 0 0,0-2-34 0 0,1 7 58 0 0,-1-1-1 0 0,-1 0 1 0 0,0 0-1 0 0,-5 20 0 0 0,5-28-36 0 0,-3 11 31 0 0,0-1 0 0 0,-1 0 0 0 0,0 0 0 0 0,-1 0 0 0 0,-1-1-1 0 0,0 0 1 0 0,0 0 0 0 0,-11 11 0 0 0,2-4-4 0 0,-1-2 1 0 0,0 0-1 0 0,-1-1 1 0 0,-25 17-1 0 0,14-13 8 0 0,-36 19 1 0 0,47-29-51 0 0,12-7-10 0 0,1-1 0 0 0,-1-1 0 0 0,0 1-1 0 0,0-1 1 0 0,-9 1 0 0 0,11-2-193 0 0,-12-2-691 0 0,15 2 707 0 0,1 0 1 0 0,-1 0 0 0 0,1 0-1 0 0,-1-1 1 0 0,0 1 0 0 0,1 0-1 0 0,-1 0 1 0 0,1 0 0 0 0,-1 0-1 0 0,1-1 1 0 0,-1 1-1 0 0,1 0 1 0 0,-1-1 0 0 0,1 1-1 0 0,-1 0 1 0 0,1-1 0 0 0,-1 1-1 0 0,1-1 1 0 0,-1 1-1 0 0,1-1 1 0 0,0 1 0 0 0,-1-1-1 0 0,1 1 1 0 0,0-1 0 0 0,-1 1-1 0 0,1-1 1 0 0,0 1 0 0 0,0-1-1 0 0,0 1 1 0 0,-1-1-1 0 0,1 0 1 0 0,0 1 0 0 0,0-1-1 0 0,0 1 1 0 0,0-1 0 0 0,0 1-1 0 0,0-2 1 0 0,5-27-9355 0 0,1 10 7746 0 0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1:46.7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172 1 1624 0 0,'10'2'4210'0'0,"-21"6"2924"0"0,-4 2-7374 0 0,14-9 483 0 0,-14 11 551 0 0,-17 14 282 0 0,31-26-948 0 0,-21 15 426 0 0,-7 8 677 0 0,12-14-301 0 0,2-1-2171 0 0,-6-12-11814 0 0,18 2 11211 0 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2:16.555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482 60 1300 0 0,'-1'-2'348'0'0,"1"0"1"0"0,-1 0-1 0 0,0 0 0 0 0,1-1 1 0 0,-1 1-1 0 0,-1 0 0 0 0,1 0 1 0 0,0 0-1 0 0,0 1 0 0 0,-1-1 1 0 0,1 0-1 0 0,-1 0 0 0 0,1 1 1 0 0,-1-1-1 0 0,-3-2 0 0 0,4 3 434 0 0,-3-1-407 0 0,0 0 1 0 0,0 0-1 0 0,0 0 1 0 0,0 1-1 0 0,-1-1 1 0 0,-4 0-1 0 0,5 1-110 0 0,-35-8 1121 0 0,37 9-1216 0 0,-31-2 877 0 0,30 2-892 0 0,-38 5 543 0 0,39-4-549 0 0,-2-1-1 0 0,-7 3 33 0 0,0 0 0 0 0,0 1 0 0 0,1 1-1 0 0,-1-1 1 0 0,1 1 0 0 0,-17 12 0 0 0,11-6-1 0 0,1 1-1 0 0,-1 1 1 0 0,-13 16 0 0 0,13-10-58 0 0,-32 50 150 0 0,27-32-110 0 0,12-18-162 0 0,-1 12 128 0 0,4-14-95 0 0,1 1 1 0 0,1-1-1 0 0,0 1 0 0 0,1 0 0 0 0,0 31 1 0 0,3-47-16 0 0,0 14-6 0 0,-1-8-16 0 0,1-8 4 0 0,5 23 59 0 0,-4-19-44 0 0,-1 0 1 0 0,1 0 0 0 0,0 0-1 0 0,1 0 1 0 0,-1 0-1 0 0,1-1 1 0 0,-1 1 0 0 0,1 0-1 0 0,0-1 1 0 0,1 1-1 0 0,-1-1 1 0 0,3 4 0 0 0,-3-6-8 0 0,-1 1 82 0 0,23 23-70 0 0,-20-21 0 0 0,1-1 0 0 0,-1 0 0 0 0,1 0 0 0 0,0 0-1 0 0,0 0 1 0 0,0-1 0 0 0,6 3 0 0 0,-9-5-1 0 0,0 1 3 0 0,5 3 6 0 0,19 3 186 0 0,-23-6-208 0 0,-1-1 4 0 0,18 3 94 0 0,18 6-30 0 0,-35-8-54 0 0,13-1 12 0 0,-7 1-17 0 0,14-2 90 0 0,-20 1-64 0 0,17 0 136 0 0,-9-2-129 0 0,0 1-1 0 0,-1-1 0 0 0,1-1 1 0 0,-1 0-1 0 0,0 0 0 0 0,16-8 1 0 0,-25 10 1 0 0,31-16 116 0 0,-16 8-93 0 0,-6 3 57 0 0,-1 0 1 0 0,0 0-1 0 0,15-15 1 0 0,-5 5 153 0 0,18-22-1 0 0,-36 36-299 0 0,1-1 53 0 0,-1-1-1 0 0,1 1 1 0 0,0 0 0 0 0,0 0-1 0 0,0 0 1 0 0,0 0 0 0 0,5-4-1 0 0,-1-1-35 0 0,-5 6 44 0 0,2-3-5 0 0,0 1 0 0 0,-1-1 0 0 0,1-1 0 0 0,-1 1 0 0 0,2-7 0 0 0,-2 6 28 0 0,-1 1 0 0 0,0 0 1 0 0,0-1-1 0 0,0 1 0 0 0,-1-1 1 0 0,0 0-1 0 0,0 1 0 0 0,0-1 1 0 0,-2-5-1 0 0,2 9-54 0 0,-5-11 125 0 0,2 5-125 0 0,3 4 5 0 0,-1 1-1 0 0,0 0 1 0 0,-1 0 0 0 0,1 0-1 0 0,0 0 1 0 0,-1 0 0 0 0,-2-3 0 0 0,-14-24 273 0 0,18 29-275 0 0,-7-9 14 0 0,-17-25 14 0 0,23 34-40 0 0,-26-31-64 0 0,27 31 85 0 0,-8-7-48 0 0,6 6 20 0 0,1-1-1 0 0,-1 1 0 0 0,0 0 1 0 0,0 0-1 0 0,0 0 1 0 0,0 0-1 0 0,0 1 0 0 0,-3-4 1 0 0,3 4-3 0 0,-23-21-60 0 0,20 18 91 0 0,0 1 0 0 0,0-1 1 0 0,1 0-1 0 0,-6-6 0 0 0,8 9-39 0 0,-17-12 184 0 0,14 8-206 0 0,4 4 52 0 0,-11-3 519 0 0,0-4-7862 0 0,-4-3-5084 0 0,5 5 10621 0 0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2:58.60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152 623 1020 0 0,'7'5'655'0'0,"0"0"1"0"0,0 0-1 0 0,1-1 1 0 0,-1 0-1 0 0,1 0 0 0 0,0-1 1 0 0,0 0-1 0 0,14 3 0 0 0,74 10 1523 0 0,-72-13-1860 0 0,1-1 117 0 0,-1 0-1 0 0,0-2 0 0 0,1-1 1 0 0,-1 0-1 0 0,47-11 0 0 0,-62 9-332 0 0,0 0-1 0 0,-1 0 0 0 0,1-1 0 0 0,15-9 0 0 0,-7 4 50 0 0,-14 7-106 0 0,-1 0 0 0 0,1 0 0 0 0,-1 0 1 0 0,1 0-1 0 0,-1 0 0 0 0,0-1 1 0 0,0 1-1 0 0,3-5 0 0 0,5-5 121 0 0,-5 7-58 0 0,0-1 1 0 0,-1 0-1 0 0,0-1 1 0 0,0 1-1 0 0,0-1 0 0 0,-1 0 1 0 0,4-9-1 0 0,1-2 148 0 0,-5 12-163 0 0,1-1-1 0 0,-2 0 0 0 0,1 0 0 0 0,-1 0 1 0 0,0 0-1 0 0,0 0 0 0 0,0 0 1 0 0,-1-1-1 0 0,-1 1 0 0 0,1 0 1 0 0,-1-1-1 0 0,0 1 0 0 0,-2-11 0 0 0,-5-14 158 0 0,-1-1 0 0 0,-1 1 0 0 0,-15-32 0 0 0,16 45-151 0 0,-1 1 0 0 0,-1 0 1 0 0,0 1-1 0 0,-2-1 1 0 0,0 2-1 0 0,-15-17 0 0 0,18 24-85 0 0,0 1 1 0 0,0 0-1 0 0,-1 0 0 0 0,0 1 0 0 0,0 0 0 0 0,-1 1 0 0 0,1 0 0 0 0,-13-4 1 0 0,-5 1 62 0 0,1 0 1 0 0,-32-4 0 0 0,22 6 1 0 0,28 5-64 0 0,0 1-1 0 0,-1 0 0 0 0,1 0 1 0 0,-1 1-1 0 0,-14 2 0 0 0,12-1 46 0 0,4-1-65 0 0,0 2 0 0 0,1-1 0 0 0,-1 1 1 0 0,0 0-1 0 0,-8 4 0 0 0,-2 0-16 0 0,14-4 7 0 0,-7 2 13 0 0,1 1 0 0 0,0 1 0 0 0,0 0 0 0 0,1 0 0 0 0,0 1 0 0 0,0 0 1 0 0,0 0-1 0 0,-8 10 0 0 0,13-13 19 0 0,0 1-9 0 0,-3 1-2 0 0,1 1 0 0 0,0 0 0 0 0,0 0 1 0 0,1 0-1 0 0,0 0 0 0 0,0 1 0 0 0,1 0 1 0 0,0 0-1 0 0,0 0 0 0 0,1 1 0 0 0,0-1 1 0 0,-3 14-1 0 0,5-19-11 0 0,-3 22 13 0 0,3 48-103 0 0,1-69 99 0 0,3 18-17 0 0,-3-18 7 0 0,1 4 7 0 0,0-3 15 0 0,-1 0 0 0 0,1 1 0 0 0,1-1 0 0 0,-1 0 0 0 0,1 0-1 0 0,2 6 1 0 0,-3-9-1 0 0,0 0-8 0 0,2 7-12 0 0,2 0 1 0 0,-1 0 0 0 0,1-1-1 0 0,0 0 1 0 0,8 10 0 0 0,-12-16 7 0 0,3 1 2 0 0,-1 1 0 0 0,0 0 0 0 0,1-1 0 0 0,-1 0 0 0 0,1 0 1 0 0,7 4-1 0 0,-11-7-4 0 0,2 2-10 0 0,4 2 15 0 0,-1-1 0 0 0,0 1 1 0 0,1-1-1 0 0,10 4 0 0 0,-14-6 25 0 0,0 0 16 0 0,8 4-46 0 0,-7-4-42 0 0,-1 0 12 0 0,33 13 61 0 0,-28-12-24 0 0,1 0 1 0 0,0-1-1 0 0,16 1 1 0 0,-22-2 6 0 0,1 1 9 0 0,17 0-25 0 0,-8-2 23 0 0,46-1 55 0 0,-55 2-66 0 0,0 1 4 0 0,22-1-94 0 0,-22-1 33 0 0,0 1-292 0 0,2 0 629 0 0,15 0-6838 0 0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3:06.867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382 196 952 0 0,'0'0'849'0'0,"-2"-2"-459"0"0,-8-21 3423 0 0,6 10-1782 0 0,1 7-1530 0 0,0 0-1 0 0,0 1 1 0 0,0-1 0 0 0,-1 1 0 0 0,0-1 0 0 0,-6-6-1 0 0,9 11-334 0 0,0-2-69 0 0,0 0 1 0 0,0 1-1 0 0,-1-1 1 0 0,1 1-1 0 0,-1-1 1 0 0,1 1-1 0 0,-4-4 1 0 0,-2-5 335 0 0,6 9-315 0 0,0-1-50 0 0,-1 1 1 0 0,1-1-1 0 0,-1 1 1 0 0,1-1-1 0 0,-1 1 1 0 0,0 0-1 0 0,0-1 1 0 0,0 1 0 0 0,0 0-1 0 0,0 0 1 0 0,-3-1-1 0 0,3 1 1 0 0,-4-3 78 0 0,0 0 1 0 0,0 1-1 0 0,-1 0 1 0 0,-7-4-1 0 0,6 4-73 0 0,7 3-64 0 0,-39-8 262 0 0,38 8-270 0 0,-1 1 0 0 0,1 0 0 0 0,0-1 0 0 0,-1 1 0 0 0,1 0 0 0 0,-1 0 0 0 0,1 0 0 0 0,-1 0 0 0 0,1 0 0 0 0,-1 1 0 0 0,1-1 0 0 0,-1 1 0 0 0,1 0 0 0 0,0 0 0 0 0,-4 1 0 0 0,5-1 22 0 0,-40 20 96 0 0,32-14-145 0 0,0 1 0 0 0,0 0 1 0 0,1 0-1 0 0,0 1 0 0 0,0 0 1 0 0,-11 19-1 0 0,16-24 13 0 0,-6 15 27 0 0,-3 8 45 0 0,7-14-254 0 0,1 0 1 0 0,0 1 0 0 0,-3 24-1 0 0,7-33 97 0 0,0 0 0 0 0,0 0 0 0 0,0 0 0 0 0,1 1 0 0 0,0-1-1 0 0,0 0 1 0 0,0 0 0 0 0,1 0 0 0 0,-1 0 0 0 0,1 0 0 0 0,0-1 0 0 0,1 1-1 0 0,2 5 1 0 0,3 2 50 0 0,5 9-107 0 0,29 35 0 0 0,-29-39 142 0 0,-1-3-3 0 0,0 0 0 0 0,0 0-1 0 0,18 13 1 0 0,-18-18 29 0 0,2 0 0 0 0,-1 0 0 0 0,1-2 0 0 0,0 0 0 0 0,1 0 0 0 0,0-1 0 0 0,15 4-1 0 0,-28-10-13 0 0,15 3 97 0 0,13-5-43 0 0,-26 1-44 0 0,0-1-1 0 0,0 1 1 0 0,0-1 0 0 0,0 0-1 0 0,0 0 1 0 0,0 0-1 0 0,-1 0 1 0 0,1-1-1 0 0,-1 1 1 0 0,0-1 0 0 0,6-6-1 0 0,0 0 34 0 0,-1-1-1 0 0,10-15 1 0 0,-13 17-27 0 0,-1 1-1 0 0,0-1 1 0 0,-1 0 0 0 0,1 0 0 0 0,-1 0 0 0 0,-1-1-1 0 0,3-11 1 0 0,-4 14-8 0 0,0 1 0 0 0,-1-1 0 0 0,0 0 0 0 0,0 1 0 0 0,0-1 0 0 0,-1 1 0 0 0,0-1 0 0 0,0 1 0 0 0,0-1-1 0 0,-1 1 1 0 0,1 0 0 0 0,-1 0 0 0 0,-3-6 0 0 0,-6-7-68 0 0,0 1-1 0 0,-23-26 1 0 0,31 39-47 0 0,-16-16-3477 0 0,2 8-2806 0 0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3:08.15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455 475 764 0 0,'18'-29'2816'0'0,"-11"12"-1928"0"0,-1-1 0 0 0,-1 0 1 0 0,0 0-1 0 0,-1 0 0 0 0,-1 0 0 0 0,-1-1 0 0 0,-1 1 0 0 0,-1-28 0 0 0,-1 37-730 0 0,-1 0 0 0 0,0 0 0 0 0,-1 1 0 0 0,1-1 1 0 0,-2 0-1 0 0,1 1 0 0 0,-2 0 0 0 0,1 0 0 0 0,-1 0 0 0 0,0 0 0 0 0,0 1 0 0 0,-1-1 0 0 0,0 2 0 0 0,0-1 0 0 0,-1 0 1 0 0,-11-7-1 0 0,-5-3 158 0 0,0 1 1 0 0,-1 1-1 0 0,-49-23 1 0 0,12 16-65 0 0,59 21-207 0 0,-16-2 35 0 0,11 2-30 0 0,0 0 0 0 0,0 1 0 0 0,0 0 0 0 0,0 1 0 0 0,1 0 0 0 0,-10 1 0 0 0,13-1-65 0 0,-22 8 49 0 0,15-5-38 0 0,3 0 26 0 0,0 0-1 0 0,0 1 0 0 0,0 0 1 0 0,0 0-1 0 0,1 0 0 0 0,0 1 0 0 0,0 0 1 0 0,0 0-1 0 0,1 1 0 0 0,0-1 0 0 0,0 1 1 0 0,-4 9-1 0 0,6-12-37 0 0,2 0-19 0 0,-4 11 36 0 0,2 0 1 0 0,0 0-1 0 0,1 0 1 0 0,0 0-1 0 0,2 1 1 0 0,0 17-1 0 0,1-28-1 0 0,0 1 1 0 0,0-1-1 0 0,0 1 0 0 0,1-1 0 0 0,0 0 0 0 0,0 0 1 0 0,1 1-1 0 0,-1-1 0 0 0,1-1 0 0 0,0 1 0 0 0,0 0 1 0 0,1-1-1 0 0,-1 1 0 0 0,1-1 0 0 0,0 0 0 0 0,0 0 0 0 0,1-1 1 0 0,4 4-1 0 0,10 5 99 0 0,0 0 0 0 0,0-2 1 0 0,1-1-1 0 0,0 0 0 0 0,35 9 0 0 0,-12-7-1671 0 0,82 10-1 0 0,-122-20 1092 0 0,0-1 0 0 0,-1 0 1 0 0,1 0-1 0 0,0 0 0 0 0,-1 0 1 0 0,1 0-1 0 0,0 0 0 0 0,0-1 0 0 0,-1 1 1 0 0,1-1-1 0 0,-1 0 0 0 0,1 0 1 0 0,-1 0-1 0 0,1 0 0 0 0,-1-1 1 0 0,1 1-1 0 0,-1 0 0 0 0,0-1 1 0 0,0 0-1 0 0,0 1 0 0 0,0-1 1 0 0,0 0-1 0 0,2-3 0 0 0,2-5-1205 0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7:19.33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30 192 0 0,'0'3'-19'0'0,"0"0"29"0"0,3 6 148 0 0,-1-7-91 0 0,1 0 1 0 0,-1 0-1 0 0,1-1 0 0 0,-1 1 1 0 0,1-1-1 0 0,-1 0 0 0 0,7 2 0 0 0,-7-2-46 0 0,6 2 12 0 0,-1 0 1 0 0,0-1 0 0 0,0-1-1 0 0,1 1 1 0 0,-1-1 0 0 0,1 0-1 0 0,-1-1 1 0 0,1 0-1 0 0,10-1 1 0 0,-16 1-10 0 0,24-3 91 0 0,-21 2-61 0 0,0 1 0 0 0,1-1 0 0 0,-1 0-1 0 0,0 0 1 0 0,0 0 0 0 0,10-5-1 0 0,-13 5 16 0 0,10-8 66 0 0,-10 8-135 0 0,-1 0 0 0 0,0-1 0 0 0,0 1 0 0 0,0-1 0 0 0,0 1 0 0 0,-1-1 0 0 0,1 0 0 0 0,0 1-1 0 0,-1-1 1 0 0,1 0 0 0 0,-1 1 0 0 0,1-1 0 0 0,-1 0 0 0 0,0 0 0 0 0,0 1 0 0 0,0-3 0 0 0,0 1 104 0 0,-30-9-180 0 0,28 12 78 0 0,0-1 0 0 0,-1 0 0 0 0,1 1-1 0 0,0-1 1 0 0,-1 1 0 0 0,1 0 0 0 0,-1 0-1 0 0,1-1 1 0 0,-1 2 0 0 0,1-1 0 0 0,-1 0 0 0 0,1 0-1 0 0,0 1 1 0 0,-1 0 0 0 0,1-1 0 0 0,0 1-1 0 0,-1 0 1 0 0,1 0 0 0 0,0 0 0 0 0,0 0 0 0 0,0 1-1 0 0,0-1 1 0 0,-3 3 0 0 0,4-3 80 0 0,-7 26-16 0 0,7-9 43 0 0,1 1 399 0 0,1 1 0 0 0,1-1-1 0 0,1 1 1 0 0,9 35-1 0 0,-11-53-289 0 0,-1 1 3 0 0,13 40 3185 0 0,-13-42-3393 0 0,0-1-1 0 0,0 0 0 0 0,0 0 1 0 0,0 0-1 0 0,0 1 0 0 0,0-1 1 0 0,0 0-1 0 0,0 0 0 0 0,0 0 1 0 0,0 1-1 0 0,0-1 0 0 0,0 0 1 0 0,1 0-1 0 0,-1 0 0 0 0,0 0 1 0 0,0 1-1 0 0,0-1 0 0 0,0 0 1 0 0,1 0-1 0 0,-1 0 0 0 0,0 0 1 0 0,0 0-1 0 0,0 1 0 0 0,0-1 1 0 0,1 0-1 0 0,-1 0 0 0 0,0 0 1 0 0,0 0-1 0 0,1 0 0 0 0,-1 0 1 0 0,0 0-1 0 0,0 0 0 0 0,0 0 1 0 0,1 0-1 0 0,-1 0 0 0 0,0 0 1 0 0,0 0-1 0 0,0 0 0 0 0,1 0 1 0 0,-1 0-1 0 0,0 0 0 0 0,0 0 1 0 0,1 0-1 0 0,-1 0 0 0 0,0 0 1 0 0,0-1-1 0 0,13-6 61 0 0,-10 5-4 0 0,15-10 108 0 0,-10 7-167 0 0,0 1-1 0 0,0 0 1 0 0,0 1-1 0 0,0-1 1 0 0,1 2-1 0 0,-1-1 1 0 0,1 1-1 0 0,0 1 1 0 0,11-2-1 0 0,87 0 26 0 0,-85 3-65 0 0,827 31 558 0 0,-735-25-421 0 0,275 8 472 0 0,-49-4-43 0 0,-294-8-487 0 0,193 7 175 0 0,-163-10-80 0 0,85-12-1 0 0,-153 12-122 0 0,11-1 51 0 0,0-1 1 0 0,0-1-1 0 0,-1-1 1 0 0,24-9-1 0 0,-40 13-51 0 0,0 0-1 0 0,1 0 1 0 0,-1 0-1 0 0,0 0 1 0 0,0-1-1 0 0,0 1 1 0 0,0-1-1 0 0,-1 1 1 0 0,1-1-1 0 0,0 1 1 0 0,0-1-1 0 0,-1 0 1 0 0,1 0-1 0 0,-1 0 1 0 0,0 0-1 0 0,0 0 1 0 0,2-3-1 0 0,-2 3-1 0 0,-1-1 0 0 0,1 1 0 0 0,0-1 0 0 0,-1 1-1 0 0,1-1 1 0 0,-1 0 0 0 0,0 1 0 0 0,0-1 0 0 0,0 0-1 0 0,0 1 1 0 0,0-1 0 0 0,0 0 0 0 0,-1 1 0 0 0,1-1-1 0 0,-1 1 1 0 0,0-1 0 0 0,0 1 0 0 0,0-1 0 0 0,0 1-1 0 0,-2-4 1 0 0,1 3 31 0 0,2 1-44 0 0,-1 1-16 0 0,-2-6 31 0 0,-2-1-1509 0 0,-4 4-5311 0 0,-2 1 4252 0 0,-1-3 785 0 0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7:28.11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 9 520 0 0,'0'0'345'0'0,"-12"-5"1178"0"0,-1 2 968 0 0,10 5-951 0 0,18 13-424 0 0,37 20-482 0 0,-6-9 58 0 0,-1 2 1 0 0,51 40-1 0 0,3 18 879 0 0,-23-34-276 0 0,-63-43-552 0 0,-1-2-1536 0 0,-30-28-10805 0 0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7:28.86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430 11 952 0 0,'0'0'3539'0'0,"0"-7"-3477"0"0,0 7-25 0 0,0-1 1 0 0,0 1 0 0 0,0 0 0 0 0,0 0 0 0 0,0 0 0 0 0,0 0 0 0 0,0 0 0 0 0,0 0 0 0 0,0-1 0 0 0,0 1-1 0 0,0 0 1 0 0,0 0 0 0 0,0 0 0 0 0,0 0 0 0 0,-1 0 0 0 0,1 0 0 0 0,0 0 0 0 0,0-1 0 0 0,0 1-1 0 0,0 0 1 0 0,0 0 0 0 0,0 0 0 0 0,0 0 0 0 0,0 0 0 0 0,0 0 0 0 0,0 0 0 0 0,0 0 0 0 0,-1 0-1 0 0,1-1 1 0 0,0 1 0 0 0,0 0 0 0 0,0 0 0 0 0,0 0 0 0 0,0 0 0 0 0,0 0 0 0 0,0 0 0 0 0,-1 0 0 0 0,1 0-1 0 0,0 0 1 0 0,0 0 0 0 0,0 0 0 0 0,0 0 0 0 0,0 0 0 0 0,0 0 0 0 0,-1 0 0 0 0,1 0 0 0 0,0 0-1 0 0,0 0 1 0 0,0 0 0 0 0,0 0 0 0 0,0 0 0 0 0,0 0 0 0 0,0 0 0 0 0,-1 0 0 0 0,1 1 0 0 0,0-1-1 0 0,0 0 1 0 0,0 0 0 0 0,0 0 0 0 0,0 0 0 0 0,0 0 0 0 0,0 0 0 0 0,0 0 0 0 0,0 0 0 0 0,-1 0 0 0 0,1 1-1 0 0,0-1 1 0 0,-67 65 1372 0 0,-36 51 353 0 0,-27 10-214 0 0,65-67-985 0 0,37-33-262 0 0,27-25-194 0 0,-1 0-62 0 0,-6 5 802 0 0,0-1-2832 0 0,-2-18-7017 0 0,9 10 7167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00.42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0 589 520 0 0,'0'0'343'0'0,"8"-12"668"0"0,9-14 910 0 0,-17 24-1430 0 0,1-1-243 0 0,3-10 270 0 0,1 1 0 0 0,1-1 0 0 0,8-13 0 0 0,-6 13 144 0 0,-2-1 1 0 0,8-19-1 0 0,19-52 834 0 0,-33 83-1379 0 0,1-1 0 0 0,8-35 518 0 0,-8 37-567 0 0,9-39 743 0 0,-11 40-808 0 0,1-1 0 0 0,0 1 0 0 0,0-1 0 0 0,-1 1 0 0 0,1-1 0 0 0,0 1 0 0 0,0-1 0 0 0,0 0 0 0 0,0 1 0 0 0,0-1 0 0 0,0 1 0 0 0,0-1 0 0 0,0 1 0 0 0,0-1 0 0 0,0 1 0 0 0,0-1 0 0 0,0 0 0 0 0,1 1 0 0 0,-1-1 0 0 0,0 1 0 0 0,0-1 0 0 0,0 1 0 0 0,1-1 0 0 0,-1 1-1 0 0,0-1 1 0 0,1 1 0 0 0,-1-1 0 0 0,0 1 0 0 0,1 0 0 0 0,-1-1 0 0 0,1 1 0 0 0,-1 0 0 0 0,1-1 0 0 0,-1 1 0 0 0,0 0 0 0 0,1-1 0 0 0,-1 1 0 0 0,2 0 0 0 0,0-1 9 0 0,0 0 0 0 0,1 0 0 0 0,-1 0 0 0 0,0 1 0 0 0,1-1 1 0 0,-1 1-1 0 0,0 0 0 0 0,1 0 0 0 0,3 0 0 0 0,312-10 234 0 0,-161 1-167 0 0,900-27 309 0 0,-546 14-367 0 0,-66 3 4 0 0,119 3 266 0 0,85-27-44 0 0,-519 30-152 0 0,172-13 3 0 0,-120 11-52 0 0,53-2 37 0 0,-199 15-82 0 0,401 1 170 0 0,-427 1-171 0 0,-1 1-1 0 0,1 1 0 0 0,11 2 1 0 0,-18-2-1 0 0,1-1 1 0 0,-1 1 0 0 0,1 0 0 0 0,-1 0-1 0 0,0 0 1 0 0,4 3 0 0 0,0 1 0 0 0,-5-5 3 0 0,0 0 0 0 0,0 0 0 0 0,0 1 0 0 0,0-1 0 0 0,0 1 0 0 0,0-1 0 0 0,0 1 0 0 0,0 0 0 0 0,-1 0 0 0 0,1 0-1 0 0,-1 0 1 0 0,1 0 0 0 0,-1 0 0 0 0,0 0 0 0 0,2 4 0 0 0,-3-5-6 0 0,3 6 30 0 0,0 1 0 0 0,-1-1 0 0 0,0 1-1 0 0,0 0 1 0 0,0 15 0 0 0,2 4-54 0 0,-3-17 38 0 0,0-1 0 0 0,0 0-1 0 0,-1 1 1 0 0,0-1 0 0 0,-1 0 0 0 0,0 1-1 0 0,-3 9 1 0 0,-2 30 303 0 0,2 44 210 0 0,4-91-501 0 0,0 17 144 0 0,-1-16-1158 0 0,-1 23 2835 0 0,2-20-5694 0 0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7:46.0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1504 0 0,'0'0'11461'0'0,"4"0"-11326"0"0,10 1-12 0 0,-10 0 1 0 0,-2 1-44 0 0,33 45 421 0 0,23 27-12 0 0,20 6 8 0 0,-67-68-365 0 0,0 0 0 0 0,1-1 0 0 0,15 11-1 0 0,-26-21-86 0 0,20 16 609 0 0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7:47.0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277 4 900 0 0,'0'0'1193'0'0,"3"-1"-1004"0"0,9-2 1182 0 0,-10 3-1183 0 0,11 0 4660 0 0,-15 5-4563 0 0,-3 13-15 0 0,4-14-10 0 0,-19 19 954 0 0,-12 20 1020 0 0,-3 1-541 0 0,23-32-1432 0 0,-15 14 379 0 0,2 2-1 0 0,-28 36 1 0 0,-21 40 763 0 0,74-103-1357 0 0,-3 0-11 0 0,-7 13 142 0 0,3-7 689 0 0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8:55.7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251 4 3612 0 0,'-6'-4'11593'0'0,"21"18"-10884"0"0,1 0 0 0 0,25 17 0 0 0,-23-19-242 0 0,-1 1 1 0 0,-1 1-1 0 0,22 22 0 0 0,-27-22-302 0 0,-1-1 1 0 0,-1 1-1 0 0,0 1 0 0 0,-1-1 1 0 0,0 1-1 0 0,-1 1 0 0 0,-1 0 0 0 0,6 20 1 0 0,-9-23-107 0 0,-1 1 0 0 0,1-1-1 0 0,-2 0 1 0 0,0 0 0 0 0,-1 1 0 0 0,0-1 0 0 0,-1 1 0 0 0,0-1 0 0 0,-1 0 0 0 0,-7 24 0 0 0,1-16-15 0 0,-1 0 1 0 0,0-1 0 0 0,-2-1-1 0 0,-1 0 1 0 0,0 0 0 0 0,-1-1 0 0 0,-1-1-1 0 0,-1 0 1 0 0,-29 26 0 0 0,-16 7 73 0 0,-92 60 0 0 0,135-98-106 0 0,-82 60 101 0 0,98-71-127 0 0,-4 4-15 0 0,5-5 30 0 0,0 0-1 0 0,0 0 1 0 0,0 0 0 0 0,0 0-1 0 0,-1 0 1 0 0,1 0-1 0 0,0 0 1 0 0,0 1-1 0 0,0-1 1 0 0,0 0-1 0 0,0 0 1 0 0,0 0-1 0 0,0 0 1 0 0,0 0 0 0 0,0 1-1 0 0,0-1 1 0 0,0 0-1 0 0,0 0 1 0 0,0 0-1 0 0,0 0 1 0 0,0 1-1 0 0,0-1 1 0 0,0 0-1 0 0,0 0 1 0 0,0 0 0 0 0,0 0-1 0 0,0 0 1 0 0,0 1-1 0 0,0-1 1 0 0,0 0-1 0 0,0 0 1 0 0,0 0-1 0 0,0 0 1 0 0,1 0-1 0 0,-1 0 1 0 0,0 1 0 0 0,0-1-1 0 0,0 0 1 0 0,0 0-1 0 0,0 0 1 0 0,0 0-1 0 0,0 0 1 0 0,1 0-1 0 0,-1 0 1 0 0,0 0-1 0 0,0 0 1 0 0,0 1 0 0 0,0-1-1 0 0,0 0 1 0 0,1 0-1 0 0,-1 0 1 0 0,0 0-1 0 0,0 0 1 0 0,0 0-1 0 0,0 0 1 0 0,0 0 0 0 0,1 0-1 0 0,6 0 1 0 0,0 1 1 0 0,0-1-1 0 0,-1 0 0 0 0,1-1 1 0 0,0 1-1 0 0,0-1 0 0 0,0-1 1 0 0,-1 1-1 0 0,1-1 0 0 0,10-5 1 0 0,90-34 23 0 0,119-30 1 0 0,-21 26-37 0 0,-37 9 13 0 0,69-22-6 0 0,-8-3 239 0 0,-226 60-171 0 0,33-12-71 0 0,-32 12 31 0 0,-1 0 0 0 0,-1 1 0 0 0,0-1 0 0 0,1 0 0 0 0,-1 0-1 0 0,0 0 1 0 0,0 0 0 0 0,1 0 0 0 0,-1 0-1 0 0,0-1 1 0 0,0 1 0 0 0,1-3 0 0 0,-13-4-17 0 0,0 0 0 0 0,-1 1 0 0 0,-1 0 1 0 0,1 1-1 0 0,-15-7 0 0 0,-214-91 28 0 0,199 85-70 0 0,-15-4 30 0 0,-79-21 1 0 0,-36-14 194 0 0,114 34-193 0 0,-120-55 16 0 0,53 14-3 0 0,123 64 0 0 0,-15-11-13386 0 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8:56.4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161 59 2488 0 0,'0'0'876'0'0,"-8"-8"2529"0"0,-2-6-1192 0 0,9 13-1679 0 0,-8-10 1271 0 0,-15-6 91 0 0,22 16-1594 0 0,-13-5 487 0 0,-9 5 106 0 0,21 1-739 0 0,-12 6 202 0 0,12-4-291 0 0,0-1 0 0 0,0 0 0 0 0,1 1 0 0 0,-1 0 0 0 0,1 0 0 0 0,-1 0 0 0 0,1 0 0 0 0,0 0 0 0 0,-1 0 0 0 0,1 0 0 0 0,-1 4 0 0 0,-3 0 15 0 0,4-2-4 0 0,0 0 1 0 0,0 0-1 0 0,1 0 0 0 0,-1 0 1 0 0,1 1-1 0 0,0-1 0 0 0,0 0 1 0 0,1 1-1 0 0,-1-1 1 0 0,1 0-1 0 0,0 1 0 0 0,1 5 1 0 0,-1-7-13 0 0,1 1 0 0 0,0-1 0 0 0,0 1 0 0 0,0-1 0 0 0,0 1 0 0 0,0-1 0 0 0,1 0 1 0 0,0 0-1 0 0,-1 0 0 0 0,1 0 0 0 0,1 0 0 0 0,-1 0 0 0 0,0 0 0 0 0,0 0 0 0 0,1-1 1 0 0,0 0-1 0 0,-1 1 0 0 0,1-1 0 0 0,0 0 0 0 0,0 0 0 0 0,0 0 0 0 0,6 2 0 0 0,-3-2 5 0 0,0-1-1 0 0,0 1 1 0 0,1-1-1 0 0,-1 0 1 0 0,0-1-1 0 0,1 0 0 0 0,-1 0 1 0 0,1 0-1 0 0,-1-1 1 0 0,0 1-1 0 0,1-1 1 0 0,-1-1-1 0 0,0 0 1 0 0,0 1-1 0 0,0-2 0 0 0,0 1 1 0 0,0-1-1 0 0,0 0 1 0 0,8-6-1 0 0,-12 8-60 0 0,0 0 0 0 0,-1 0 0 0 0,1 0 0 0 0,0 0 0 0 0,-1 0 0 0 0,1-1 0 0 0,-1 1-1 0 0,0 0 1 0 0,1-1 0 0 0,-1 0 0 0 0,0 1 0 0 0,0-1 0 0 0,0 0 0 0 0,0 1 0 0 0,0-1 0 0 0,0 0 0 0 0,0 0-1 0 0,-1 0 1 0 0,1 0 0 0 0,-1 0 0 0 0,1 0 0 0 0,-1 0 0 0 0,0 0 0 0 0,0 0 0 0 0,0 0 0 0 0,0 0 0 0 0,0 0 0 0 0,-1-3-1 0 0,0 2-3 0 0,0 0-1 0 0,0 1 1 0 0,0-1-1 0 0,-1 1 1 0 0,1-1-1 0 0,-1 1 1 0 0,0-1-1 0 0,0 1 1 0 0,0 0-1 0 0,0 0 1 0 0,0-1-1 0 0,0 2 1 0 0,0-1-1 0 0,-1 0 1 0 0,1 0-1 0 0,-1 1 1 0 0,0-1-1 0 0,1 1 0 0 0,-4-1 1 0 0,-16-3-540 0 0,19 5 113 0 0,-8 5-6001 0 0,10-4 5374 0 0,-1 0 0 0 0,0 0 1 0 0,1 1-1 0 0,-1-1 1 0 0,0 0-1 0 0,1 1 0 0 0,0-1 1 0 0,-1 1-1 0 0,-1 2 0 0 0,-2 4-778 0 0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8:57.0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246 87 1636 0 0,'0'0'1974'0'0,"-4"-5"-1508"0"0,1-2-270 0 0,2 6-116 0 0,0-1-1 0 0,0 0 1 0 0,0 0 0 0 0,0 1-1 0 0,0-1 1 0 0,0 0 0 0 0,0 1 0 0 0,-1-1-1 0 0,1 1 1 0 0,-1 0 0 0 0,1 0-1 0 0,-1-1 1 0 0,-2 0 0 0 0,-1 0 281 0 0,0 0 1 0 0,-1 0-1 0 0,1 1 0 0 0,-1 0 1 0 0,0 0-1 0 0,1 0 0 0 0,-1 1 1 0 0,-8 0-1 0 0,12 0-238 0 0,-7 1 83 0 0,0 0-1 0 0,1 0 1 0 0,-1 1 0 0 0,1 0 0 0 0,-1 1 0 0 0,1 0-1 0 0,0 0 1 0 0,0 0 0 0 0,0 1 0 0 0,1 0-1 0 0,-1 1 1 0 0,1 0 0 0 0,0 0 0 0 0,0 1 0 0 0,1-1-1 0 0,-7 9 1 0 0,11-12-108 0 0,0 1 0 0 0,0-1-1 0 0,0 1 1 0 0,1 0 0 0 0,-1-1 0 0 0,1 1-1 0 0,0 0 1 0 0,0 0 0 0 0,0 0 0 0 0,-1 5 0 0 0,2-6 394 0 0,0-1-463 0 0,0 0-1 0 0,0 0 1 0 0,1-1-1 0 0,-1 1 1 0 0,0 0 0 0 0,1 0-1 0 0,-1-1 1 0 0,1 1-1 0 0,-1 0 1 0 0,1-1-1 0 0,0 1 1 0 0,-1 0-1 0 0,1-1 1 0 0,-1 1-1 0 0,1-1 1 0 0,0 1 0 0 0,0-1-1 0 0,-1 1 1 0 0,1-1-1 0 0,0 0 1 0 0,0 1-1 0 0,-1-1 1 0 0,1 0-1 0 0,0 0 1 0 0,0 1-1 0 0,0-1 1 0 0,0 0 0 0 0,1 0-1 0 0,0 0 65 0 0,1 1 0 0 0,0-1 1 0 0,-1 0-1 0 0,1 0 0 0 0,-1 0 0 0 0,1 0 0 0 0,0 0 0 0 0,-1-1 1 0 0,5 0-1 0 0,-1-2 0 0 0,-1 0 0 0 0,1-1 1 0 0,-1 1-1 0 0,1-1 0 0 0,-1 0 1 0 0,0 0-1 0 0,-1-1 0 0 0,1 1 0 0 0,-1-1 1 0 0,0 0-1 0 0,0 0 0 0 0,0-1 1 0 0,5-9-1 0 0,-8 13-70 0 0,1-1 1 0 0,-1 1-1 0 0,0-1 1 0 0,0 0 0 0 0,0 0-1 0 0,0 1 1 0 0,0-1-1 0 0,0 0 1 0 0,-1 0-1 0 0,1 0 1 0 0,-1 0-1 0 0,0 0 1 0 0,0 1-1 0 0,0-1 1 0 0,0 0-1 0 0,-2-6 1 0 0,2 7-17 0 0,-1 1 0 0 0,0-1 0 0 0,1 0 1 0 0,-1 0-1 0 0,0 1 0 0 0,0-1 0 0 0,0 1 0 0 0,0-1 1 0 0,-1 1-1 0 0,1-1 0 0 0,0 1 0 0 0,-1-1 0 0 0,1 1 0 0 0,0 0 1 0 0,-1 0-1 0 0,0 0 0 0 0,1 0 0 0 0,-1 0 0 0 0,0 0 1 0 0,1 0-1 0 0,-1 1 0 0 0,0-1 0 0 0,0 1 0 0 0,-2-1 0 0 0,-5-1-34 0 0,0 0-1 0 0,1 1 0 0 0,-13-1 0 0 0,15 2-40 0 0,-27 4-2475 0 0,22 2-5013 0 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8:58.16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254 10 1432 0 0,'0'0'1342'0'0,"2"-1"-696"0"0,6 0 990 0 0,-18 0 1888 0 0,-8 1-669 0 0,13 0-3982 0 0,-215-6 2889 0 0,209 6-2015 0 0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8:58.58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233 32 1328 0 0,'0'0'514'0'0,"3"-11"6924"0"0,-32 0-6560 0 0,27 11-591 0 0,-1 0 3 0 0,-133-10 1860 0 0,133 10-2087 0 0,0 0-11 0 0,-26 1 115 0 0,26-1-227 0 0,0 1-202 0 0,-9 0-237 0 0,9 0-274 0 0,-6 1-1802 0 0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8:59.9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361 172 1636 0 0,'2'-6'10405'0'0,"-13"6"-10351"0"0,0 1 1 0 0,-1 0-1 0 0,-14 3 0 0 0,-7 2-63 0 0,-134 5 539 0 0,165-11-490 0 0,-2 0-36 0 0,-59 4 24 0 0,61-4 36 0 0,-17 0 90 0 0,9 1-122 0 0,7-1 44 0 0,5-17 9 0 0,39-89 158 0 0,-41 105-258 0 0,17-34 27 0 0,10 5 383 0 0,-25 29-308 0 0,-1 0-66 0 0,-1 1 1 0 0,1-1-1 0 0,0 1 0 0 0,0-1 1 0 0,0 1-1 0 0,0 0 1 0 0,0 0-1 0 0,0-1 0 0 0,0 1 1 0 0,0 0-1 0 0,1 0 1 0 0,-1 0-1 0 0,1 0 0 0 0,27 12 255 0 0,-27-11-219 0 0,0 1-8 0 0,87 89 1257 0 0,-88-89-1252 0 0,10 8-856 0 0,3 4-10928 0 0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01.18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244 8 1208 0 0,'-1'-1'513'0'0,"-1"0"-1"0"0,1 0 1 0 0,0 0 0 0 0,0 1-1 0 0,0-1 1 0 0,0 1 0 0 0,-1-1-1 0 0,1 1 1 0 0,0-1 0 0 0,0 1 0 0 0,-1 0-1 0 0,1 0 1 0 0,-3-1 0 0 0,-9 11 3848 0 0,11-7-3662 0 0,-2 42 1574 0 0,2 4-619 0 0,-16 85 0 0 0,2-25-480 0 0,11-77-779 0 0,-1-1 0 0 0,-1 0 0 0 0,-2 0 0 0 0,-17 42-1 0 0,-66 112 820 0 0,69-144-814 0 0,23-40-381 0 0,19-18-7514 0 0,-16 13 6257 0 0,1 0 1 0 0,-1 0-1 0 0,0-1 0 0 0,-1 1 1 0 0,1-1-1 0 0,-1 0 0 0 0,0 0 0 0 0,3-9 1 0 0,-1 0-829 0 0,0 0 286 0 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01.94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212 17 1696 0 0,'0'-1'185'0'0,"0"0"-1"0"0,1 0 0 0 0,-1 0 1 0 0,1 0-1 0 0,0 0 1 0 0,-1 1-1 0 0,1-1 1 0 0,0 0-1 0 0,-1 0 1 0 0,1 0-1 0 0,0 1 0 0 0,0-1 1 0 0,-1 0-1 0 0,1 1 1 0 0,0-1-1 0 0,0 1 1 0 0,0-1-1 0 0,0 1 1 0 0,0-1-1 0 0,0 1 0 0 0,0 0 1 0 0,0 0-1 0 0,0-1 1 0 0,0 1-1 0 0,0 0 1 0 0,0 0-1 0 0,2 0 1 0 0,37 0 1089 0 0,-31 1-815 0 0,43 1 698 0 0,-1 3 0 0 0,0 2 0 0 0,53 14 0 0 0,-81-15-897 0 0,-1 1 1 0 0,-1 1-1 0 0,1 1 0 0 0,-1 1 0 0 0,-1 0 0 0 0,1 2 0 0 0,-2 0 0 0 0,0 1 0 0 0,21 19 0 0 0,-31-22-127 0 0,0 0 0 0 0,-1 1 1 0 0,0 0-1 0 0,0 1 1 0 0,-1-1-1 0 0,0 2 0 0 0,-1-1 1 0 0,-1 0-1 0 0,0 1 0 0 0,-1 0 1 0 0,4 19-1 0 0,-1 3 195 0 0,-2 0 0 0 0,-1 0 1 0 0,-2 44-1 0 0,-2-55-138 0 0,-1 1 1 0 0,-2 0 0 0 0,0-1 0 0 0,-1 0-1 0 0,-2 0 1 0 0,-14 40 0 0 0,14-49-66 0 0,-1 0 0 0 0,-1 0 1 0 0,-1 0-1 0 0,0-1 1 0 0,0-1-1 0 0,-1 1 0 0 0,-1-1 1 0 0,-1-1-1 0 0,1 0 1 0 0,-25 18-1 0 0,9-10-74 0 0,0-2-1 0 0,-1 0 1 0 0,-1-2-1 0 0,-1-1 1 0 0,0-2 0 0 0,-1-1-1 0 0,0-1 1 0 0,-1-1 0 0 0,0-2-1 0 0,0-1 1 0 0,-1-2 0 0 0,1-1-1 0 0,-1-2 1 0 0,0-1-1 0 0,-37-3 1 0 0,44-1-900 0 0,-49-5 602 0 0,40-3-3516 0 0,31 9 2173 0 0,-1 0 0 0 0,1 0 0 0 0,0 0 0 0 0,1-1-1 0 0,-6-3 1 0 0,2-3-2701 0 0,1-1 2450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03.2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35 285 1840 0 0,'0'0'5966'0'0,"1"7"-5662"0"0,3 22 7 0 0,-4-26-175 0 0,0 0-1 0 0,0 1 0 0 0,-1-1 0 0 0,1 1 0 0 0,-1-1 1 0 0,0 0-1 0 0,0 0 0 0 0,0 1 0 0 0,-3 4 0 0 0,2-1-8 0 0,-13 42 1018 0 0,4-17-588 0 0,11-30-481 0 0,-2 14 253 0 0,2-15-307 0 0,0 0 1 0 0,0 0-1 0 0,0 1 0 0 0,0-1 0 0 0,1 0 0 0 0,-1 0 1 0 0,0 1-1 0 0,1-1 0 0 0,-1 0 0 0 0,1 0 1 0 0,-1 0-1 0 0,1 0 0 0 0,0 0 0 0 0,-1 0 0 0 0,1 0 1 0 0,0 0-1 0 0,1 1 0 0 0,0 0 39 0 0,1-2 15 0 0,7 1-32 0 0,-7 0-27 0 0,26-3 96 0 0,55-10 1 0 0,-53 7-127 0 0,38-2 0 0 0,206 5 65 0 0,79-4 6 0 0,172 0 399 0 0,-35-1 90 0 0,-215-2-80 0 0,-147 10-269 0 0,-48 2-143 0 0,-32-2 104 0 0,-23-2-110 0 0,63-2 493 0 0,-87 3-478 0 0,2-1-20 0 0,9-1-15 0 0,-9 2 12 0 0,-1 0-16 0 0,51-5 219 0 0,-50 6-237 0 0,36-9 123 0 0,-30 6 32 0 0,-1 0 0 0 0,1-1 1 0 0,16-8-1 0 0,-23 10-139 0 0,-2 1-9 0 0,0-1 0 0 0,0 1 0 0 0,0-1 0 0 0,0 0 0 0 0,0 0 1 0 0,0 1-1 0 0,0-1 0 0 0,0 0 0 0 0,0 0 0 0 0,0 0 1 0 0,-1 0-1 0 0,1 0 0 0 0,1-2 0 0 0,6-8 156 0 0,-6 8-128 0 0,-1 0 1 0 0,1-1-1 0 0,-1 1 1 0 0,0-1 0 0 0,0 0-1 0 0,0 1 1 0 0,0-1-1 0 0,-1 0 1 0 0,1-5 0 0 0,-1 6 31 0 0,-1-12 60 0 0,-1-5 109 0 0,-1-28 48 0 0,3-2-122 0 0,-2 6 73 0 0,1 41-224 0 0,1-12 100 0 0,0 13-98 0 0,0-1 0 0 0,-1 1 0 0 0,1 0-1 0 0,0 0 1 0 0,-1 0 0 0 0,0 0 0 0 0,1 0 0 0 0,-1 0 0 0 0,0 0 0 0 0,0 0-1 0 0,0 0 1 0 0,-3-3 0 0 0,3 4-19 0 0,-11-7 61 0 0,10 7-129 0 0,-1 0-33 0 0,0 0 0 0 0,1 0 0 0 0,-1-1 0 0 0,0 0 0 0 0,1 1 0 0 0,-1-1 0 0 0,1 0 0 0 0,0 0 0 0 0,-1 0 0 0 0,1-1 0 0 0,-2-2 0 0 0,12-7-8479 0 0,-3 6 7418 0 0,-1-1 0 0 0,0 0 0 0 0,0 0 0 0 0,3-10 0 0 0,-3 0-674 0 0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02.7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204 42 1860 0 0,'0'0'2881'0'0,"-2"-1"-2311"0"0,-18-11 1806 0 0,18 12-1826 0 0,-24-9 3326 0 0,18 10-3595 0 0,0 0 0 0 0,1 1-1 0 0,-1-1 1 0 0,1 1 0 0 0,-1 1-1 0 0,1 0 1 0 0,0 0 0 0 0,0 0 0 0 0,0 1-1 0 0,0 0 1 0 0,1 0 0 0 0,0 0 0 0 0,0 1-1 0 0,0 0 1 0 0,0 1 0 0 0,1-1-1 0 0,0 1 1 0 0,0 0 0 0 0,-6 10 0 0 0,8-10-122 0 0,0 0 0 0 0,1 0 0 0 0,0 1 1 0 0,0-1-1 0 0,-1 14 0 0 0,1-14-51 0 0,2-4-83 0 0,0 0 0 0 0,0 0 0 0 0,0 0 0 0 0,0 0-1 0 0,1 0 1 0 0,-1 0 0 0 0,0 0 0 0 0,1 0 0 0 0,0 0 0 0 0,-1 0 0 0 0,1 0-1 0 0,0 0 1 0 0,0-1 0 0 0,0 1 0 0 0,0 0 0 0 0,0-1 0 0 0,0 1 0 0 0,1 0-1 0 0,-1-1 1 0 0,0 1 0 0 0,1-1 0 0 0,-1 0 0 0 0,3 2 0 0 0,1 1 23 0 0,0-1 0 0 0,1 0 1 0 0,-1 0-1 0 0,1 0 0 0 0,9 3 1 0 0,-6-3-5 0 0,-1-1 1 0 0,1 0 0 0 0,0 0-1 0 0,0-1 1 0 0,0-1-1 0 0,-1 1 1 0 0,1-1 0 0 0,0-1-1 0 0,0 0 1 0 0,0 0 0 0 0,0-1-1 0 0,-1 0 1 0 0,10-3-1 0 0,-5 0 6 0 0,-1 0-1 0 0,1-1 0 0 0,-1 0 0 0 0,0-1 0 0 0,-1-1 0 0 0,1 0 0 0 0,13-13 0 0 0,-20 16-37 0 0,-3 4-5 0 0,0-1 0 0 0,0 0 0 0 0,0 0 0 0 0,-1 0 0 0 0,1 0 0 0 0,-1 0 0 0 0,1-1-1 0 0,-1 1 1 0 0,0 0 0 0 0,0 0 0 0 0,0-1 0 0 0,0 1 0 0 0,0-4 0 0 0,6-15 95 0 0,-9 17-95 0 0,1 2 6 0 0,1-1-30 0 0,-1 0 1 0 0,0 0-1 0 0,0 1 1 0 0,1-1-1 0 0,-1 1 0 0 0,-1-1 1 0 0,1 1-1 0 0,0-1 1 0 0,-1 1-1 0 0,1 0 0 0 0,-1 0 1 0 0,0-1-1 0 0,0 1 1 0 0,1 0-1 0 0,-2 0 0 0 0,1 1 1 0 0,0-1-1 0 0,0 0 1 0 0,0 1-1 0 0,-1-1 0 0 0,-3 0 1 0 0,-6-4-1900 0 0,0 1 1 0 0,0 1 0 0 0,-16-4 0 0 0,7 2-3432 0 0,-13-5 1243 0 0,14 5 2251 0 0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40.88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14 4144 0 0,'14'-7'4051'0'0,"-4"3"4484"0"0,-9 4-8516 0 0,-1-1 226 0 0,1 1 0 0 0,-1 0 0 0 0,1 0 0 0 0,-1-1 0 0 0,1 1 0 0 0,-1 0 0 0 0,1 0 0 0 0,0 0 0 0 0,-1 0 0 0 0,1 0 0 0 0,-1 0 0 0 0,1-1 0 0 0,-1 1 0 0 0,1 0 0 0 0,0 1 0 0 0,-1-1 0 0 0,1 0 0 0 0,-1 0 0 0 0,1 0 0 0 0,-1 0 0 0 0,2 1 1 0 0,3 9 2035 0 0,-6 16-3297 0 0,-1-16 1056 0 0,1 1 1 0 0,1-1-1 0 0,0 13 1 0 0,-1 1-27 0 0,1-17 4 0 0,0 0 0 0 0,1 0 0 0 0,0 0 0 0 0,3 14 0 0 0,0-1 47 0 0,3 13 47 0 0,-4-17-56 0 0,0 0 0 0 0,0 0 0 0 0,-1 17 0 0 0,-2-30 10 0 0,2 12 118 0 0,3 7 12 0 0,-4-20-207 0 0,2-2 48 0 0,0 2-12 0 0,28-5 57 0 0,51-3-107 0 0,138 11-347 0 0,-7-1 122 0 0,485-2 6 0 0,-477 4 150 0 0,249 11 48 0 0,-400-16 75 0 0,-13-1 21 0 0,111 2-26 0 0,-119 1-66 0 0,28 1 40 0 0,138-8 1 0 0,-195 2 67 0 0,16-1 47 0 0,-1-1 1 0 0,-1-2-1 0 0,1-1 1 0 0,44-17 0 0 0,-75 23-83 0 0,-1 0 0 0 0,0-1 0 0 0,0 0 1 0 0,0 0-1 0 0,-1 0 0 0 0,1 0 0 0 0,0 0 0 0 0,-1 0 1 0 0,0-1-1 0 0,1 1 0 0 0,-1-1 0 0 0,3-4 1 0 0,18-42 480 0 0,-15 31-374 0 0,-3 3-8 0 0,0 0 1 0 0,-1-1 0 0 0,3-23 0 0 0,-4 24-54 0 0,-3 12-19 0 0,0 0-61 0 0,0 1-171 0 0,-1-1 0 0 0,1 1 0 0 0,-1-1 0 0 0,0 0 0 0 0,0 1 0 0 0,0-1-1 0 0,0 1 1 0 0,0 0 0 0 0,0-1 0 0 0,-1 1 0 0 0,1 0 0 0 0,-1 0 0 0 0,1-1 0 0 0,-1 1 0 0 0,0 0 0 0 0,-2-2 0 0 0,-11-5-5299 0 0,-4 1-3975 0 0,-24 1 3081 0 0,28 6 4611 0 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42.3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1 195 4760 0 0,'0'0'2811'0'0,"0"-3"-1548"0"0,0-9 4591 0 0,3 16-5121 0 0,3 3-272 0 0,0 1 0 0 0,-1 0 0 0 0,-1 1 1 0 0,1-1-1 0 0,-1 1 0 0 0,-1 0 0 0 0,1 0 1 0 0,1 11-1 0 0,-1-1 63 0 0,-1 0 1 0 0,-1-1 0 0 0,0 25-1 0 0,3 21 170 0 0,-3-6-340 0 0,0-240-876 0 0,1 60 335 0 0,-3 114 180 0 0,0-1 0 0 0,1 1 0 0 0,0-1-1 0 0,0 1 1 0 0,0 0 0 0 0,1-1 0 0 0,1 1-1 0 0,-1 0 1 0 0,1 0 0 0 0,0 1 0 0 0,1-1-1 0 0,0 0 1 0 0,0 1 0 0 0,1 0 0 0 0,0 0-1 0 0,0 1 1 0 0,1-1 0 0 0,0 1 0 0 0,0 0-1 0 0,0 0 1 0 0,0 1 0 0 0,1 0 0 0 0,0 0-1 0 0,12-6 1 0 0,-16 11-8 0 0,-1-1 0 0 0,1 0 0 0 0,0 0 0 0 0,0 1 0 0 0,0 0 0 0 0,0 0 0 0 0,0-1 0 0 0,0 2 0 0 0,0-1 0 0 0,0 0 0 0 0,-1 1 0 0 0,1-1 0 0 0,0 1 0 0 0,0 0 0 0 0,0 0 0 0 0,0 0 0 0 0,-1 0 0 0 0,1 0 0 0 0,3 3 0 0 0,-2-2 21 0 0,-1 0 1 0 0,0 0 0 0 0,1 1-1 0 0,-1 0 1 0 0,0-1 0 0 0,0 1-1 0 0,0 0 1 0 0,-1 0-1 0 0,1 1 1 0 0,-1-1 0 0 0,0 0-1 0 0,0 1 1 0 0,3 7 0 0 0,-3-9-5 0 0,-1 0 0 0 0,-1 1 1 0 0,1-1-1 0 0,0 1 0 0 0,0-1 1 0 0,-1 1-1 0 0,0-1 0 0 0,1 1 0 0 0,-1 0 1 0 0,0-1-1 0 0,0 1 0 0 0,0-1 1 0 0,-1 1-1 0 0,1-1 0 0 0,-1 1 1 0 0,1-1-1 0 0,-1 1 0 0 0,0-1 1 0 0,0 1-1 0 0,0-1 0 0 0,0 0 1 0 0,0 1-1 0 0,-1-1 0 0 0,1 0 1 0 0,-1 0-1 0 0,1 0 0 0 0,-1 0 0 0 0,0 0 1 0 0,0 0-1 0 0,0-1 0 0 0,0 1 1 0 0,0-1-1 0 0,-3 2 0 0 0,-32 19-62 0 0,36-21 76 0 0,1-1-16 0 0,0 0 0 0 0,-1 0 0 0 0,1 0 1 0 0,0 0-1 0 0,0 0 0 0 0,0 0 0 0 0,-1 0 1 0 0,1 0-1 0 0,0 0 0 0 0,0 0 0 0 0,0 0 0 0 0,-1 0 1 0 0,1 0-1 0 0,0 0 0 0 0,0 0 0 0 0,0 0 1 0 0,-1 0-1 0 0,1 0 0 0 0,0 0 0 0 0,0 1 1 0 0,0-1-1 0 0,0 0 0 0 0,-1 0 0 0 0,1 0 1 0 0,0 0-1 0 0,0 0 0 0 0,0 0 0 0 0,0 1 0 0 0,0-1 1 0 0,-1 0-1 0 0,1 0 0 0 0,0 0 0 0 0,0 0 1 0 0,0 1-1 0 0,0-1 0 0 0,0 0 0 0 0,0 0 1 0 0,4 7-80 0 0,8 3 23 0 0,-1-5 51 0 0,0 0-1 0 0,0-1 1 0 0,1 0 0 0 0,12 3-1 0 0,23 7-22 0 0,-30-7 6 0 0,0 1 0 0 0,0 0 0 0 0,0 1 0 0 0,16 12 0 0 0,-29-18 36 0 0,0 0 0 0 0,-1 0 0 0 0,1 1 0 0 0,0-1 0 0 0,-1 1-1 0 0,0 0 1 0 0,0 0 0 0 0,0 0 0 0 0,0 1 0 0 0,-1-1-1 0 0,0 0 1 0 0,1 1 0 0 0,-2 0 0 0 0,1-1 0 0 0,0 1-1 0 0,-1 0 1 0 0,0 0 0 0 0,0 0 0 0 0,0 10 0 0 0,-1-12 13 0 0,0 1 1 0 0,0-1 0 0 0,-1 1-1 0 0,1-1 1 0 0,-1 1-1 0 0,0-1 1 0 0,0 1 0 0 0,0-1-1 0 0,-1 0 1 0 0,1 0 0 0 0,-1 1-1 0 0,1-1 1 0 0,-1 0-1 0 0,0 0 1 0 0,0-1 0 0 0,-4 5-1 0 0,2-4 44 0 0,0 0 0 0 0,0 1 0 0 0,0-1 0 0 0,-1 0-1 0 0,1-1 1 0 0,-1 1 0 0 0,0-1 0 0 0,0 0 0 0 0,-9 3-1 0 0,0-2-484 0 0,-1-1 0 0 0,1 0 0 0 0,-1 0 0 0 0,0-2 0 0 0,1 0 0 0 0,-24-2 0 0 0,37 1-176 0 0,0 1 0 0 0,-1 0 0 0 0,1-1 0 0 0,0 1 0 0 0,0-1 0 0 0,0 1 0 0 0,0-1 1 0 0,0 0-1 0 0,0 1 0 0 0,0-1 0 0 0,0 0 0 0 0,0 0 0 0 0,0 0 0 0 0,1 1 0 0 0,-1-1 0 0 0,0 0 0 0 0,0 0 0 0 0,1 0 0 0 0,-1 0 1 0 0,0-2-1 0 0,-7-18-4849 0 0,8 20 5426 0 0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42.71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 3580 0 0,'0'0'1300'0'0,"8"-2"644"0"0,-2 2 1474 0 0,-3 0-3110 0 0,-1 1 0 0 0,1-1 1 0 0,0 1-1 0 0,-1 0 1 0 0,1 0-1 0 0,-1 0 0 0 0,1 1 1 0 0,-1-1-1 0 0,1 0 0 0 0,-1 1 1 0 0,0 0-1 0 0,0-1 1 0 0,0 1-1 0 0,0 0 0 0 0,2 3 1 0 0,28 39 1571 0 0,-8-11-731 0 0,140 128 1988 0 0,-36-40-1610 0 0,-127-119-1677 0 0,1 0 0 0 0,0-1 0 0 0,0 1 0 0 0,-1-1 0 0 0,1 1 1 0 0,0-1-1 0 0,0 1 0 0 0,0-1 0 0 0,1 0 0 0 0,-1 0 0 0 0,0 0 1 0 0,0 0-1 0 0,1-1 0 0 0,-1 1 0 0 0,0-1 0 0 0,1 1 0 0 0,-1-1 0 0 0,0 0 1 0 0,3 0-1 0 0,-3 0-226 0 0,0 0 1 0 0,-1 0 0 0 0,1-1-1 0 0,-1 1 1 0 0,1-1 0 0 0,-1 1 0 0 0,1-1-1 0 0,-1 0 1 0 0,1 0 0 0 0,1-1-1 0 0,11-15-7309 0 0,-10 2 3874 0 0,-4 11 3135 0 0,0-9-1291 0 0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43.08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394 0 4176 0 0,'0'0'8803'0'0,"-6"4"-7934"0"0,-11 7-74 0 0,1 2 0 0 0,0 0 0 0 0,1 0 0 0 0,-14 17 0 0 0,-58 72 1808 0 0,64-74-2105 0 0,-29 41 920 0 0,-51 89 0 0 0,74-118-3600 0 0,53-55-15254 0 0,0 2 15049 0 0,-9 4 700 0 0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43.6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212 114 3888 0 0,'0'0'3466'0'0,"-8"0"-2461"0"0,-128-11 6188 0 0,129 11-6982 0 0,1-1 0 0 0,0 0 0 0 0,0-1 1 0 0,0 0-1 0 0,1 0 0 0 0,-1 0 0 0 0,0-1 0 0 0,-5-2 0 0 0,10 4-210 0 0,1 1-1 0 0,-1-1 0 0 0,0 0 1 0 0,1 1-1 0 0,-1-1 0 0 0,1 0 0 0 0,-1 1 1 0 0,1-1-1 0 0,-1 0 0 0 0,1 0 1 0 0,-1 1-1 0 0,1-1 0 0 0,0 0 1 0 0,-1 0-1 0 0,1 0 0 0 0,0 0 1 0 0,0 0-1 0 0,0 1 0 0 0,0-1 0 0 0,0 0 1 0 0,0 0-1 0 0,0 0 0 0 0,0 0 1 0 0,0 0-1 0 0,0 0 0 0 0,0 0 1 0 0,0 1-1 0 0,1-1 0 0 0,-1 0 1 0 0,0 0-1 0 0,1 0 0 0 0,-1 1 0 0 0,0-1 1 0 0,1 0-1 0 0,-1 0 0 0 0,1 1 1 0 0,0-1-1 0 0,-1 0 0 0 0,1 1 1 0 0,-1-1-1 0 0,1 0 0 0 0,0 1 1 0 0,0-1-1 0 0,-1 1 0 0 0,2-1 0 0 0,5-5-14 0 0,0 1-1 0 0,1 0 0 0 0,11-6 0 0 0,-12 8 11 0 0,42-17 2563 0 0,-44 38-1965 0 0,-4-15-313 0 0,-3 0-203 0 0,1-1 1 0 0,0 0 0 0 0,-1 1 0 0 0,1 0-1 0 0,0-1 1 0 0,0 1 0 0 0,1-1-1 0 0,-2 5 1 0 0,0 2 388 0 0,-12 60 1159 0 0,13-62-1661 0 0,0 0 0 0 0,1 1 0 0 0,-1-1 1 0 0,2 0-1 0 0,-1 0 0 0 0,1 1 0 0 0,3 10 0 0 0,-3-16-757 0 0,0 3-1704 0 0,0-1 2594 0 0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44.2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0 462 3952 0 0,'47'-114'10441'0'0,"40"-83"-5446"0"0,-63 154-3350 0 0,33-43-1 0 0,-56 84-1581 0 0,0 1 1 0 0,0-1-1 0 0,0 1 1 0 0,0-1 0 0 0,0 1-1 0 0,0 0 1 0 0,1 0-1 0 0,-1-1 1 0 0,0 1-1 0 0,1 0 1 0 0,-1 0 0 0 0,1 0-1 0 0,-1 1 1 0 0,1-1-1 0 0,-1 0 1 0 0,1 0 0 0 0,0 1-1 0 0,-1-1 1 0 0,3 1-1 0 0,-3 0-18 0 0,1 0-1 0 0,-1 0 1 0 0,0 0 0 0 0,1 1-1 0 0,-1-1 1 0 0,0 1-1 0 0,0-1 1 0 0,1 1 0 0 0,-1-1-1 0 0,0 1 1 0 0,0 0-1 0 0,0-1 1 0 0,0 1 0 0 0,0 0-1 0 0,0 0 1 0 0,0 0-1 0 0,0 0 1 0 0,2 2 0 0 0,1 4 119 0 0,1 1 0 0 0,-1 0 0 0 0,0-1 0 0 0,0 1 0 0 0,4 16 0 0 0,3 22 504 0 0,11 80-1 0 0,-16-81-241 0 0,23 87-1 0 0,-27-127-586 0 0,0 0 1 0 0,0-1-1 0 0,0 1 0 0 0,1-1 1 0 0,-1 1-1 0 0,1-1 0 0 0,6 7 1 0 0,14 7-4988 0 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44.64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2364 0 0,'0'0'3173'0'0,"26"-8"-2013"0"0,-10 9-424 0 0,6 3-684 0 0,5 2-852 0 0,-15-5-1301 0 0,1 1 189 0 0,1 1 128 0 0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45.0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3 438 2844 0 0,'-2'4'10717'0'0,"13"-25"-9827"0"0,36-67 1402 0 0,83-117 0 0 0,-109 176-1981 0 0,-11 14-41 0 0,1 0 0 0 0,1 0 1 0 0,24-21-1 0 0,-33 33-207 0 0,0 1-1 0 0,0 0 1 0 0,1 1 0 0 0,-1-1 0 0 0,1 0 0 0 0,-1 1 0 0 0,1 0 0 0 0,6-2 0 0 0,-7 3 57 0 0,14 12 252 0 0,-11-3-222 0 0,0 0 1 0 0,0 1-1 0 0,-1 0 1 0 0,0 0 0 0 0,-1 0-1 0 0,0 1 1 0 0,2 11-1 0 0,16 86 819 0 0,-12-52-518 0 0,-1-10 392 0 0,25 69 1 0 0,-33-113-810 0 0,4 6 57 0 0,-5-7-209 0 0,0 0 1 0 0,1 0-1 0 0,-1 0 1 0 0,1 0-1 0 0,-1 0 0 0 0,1 0 1 0 0,0 0-1 0 0,-1 0 1 0 0,1 0-1 0 0,0 0 1 0 0,0 0-1 0 0,0 0 1 0 0,-1 0-1 0 0,3 0 1 0 0,-40-24-17814 0 0,22 13 14095 0 0,3 3 2057 0 0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7:59:45.4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 4156 0 0,'0'0'6016'0'0,"3"-1"-5053"0"0,9 0-162 0 0,-1 0 0 0 0,0 1 0 0 0,0 1 0 0 0,0 0 0 0 0,17 3 0 0 0,12 2-1663 0 0,0-5-3793 0 0,9-9-4080 0 0,-38 4 7054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1:27.75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34 3080 0 0,'0'0'15601'0'0,"0"-3"-15403"0"0,1 0-203 0 0,2-6 323 0 0,-2 8-269 0 0,0 1 0 0 0,0-1 1 0 0,1 1-1 0 0,-1 0 1 0 0,0-1-1 0 0,1 1 0 0 0,-1 0 1 0 0,0 0-1 0 0,1 0 1 0 0,-1 0-1 0 0,0 0 0 0 0,3 0 1 0 0,64 3 813 0 0,35 3 17 0 0,-100-6-777 0 0,15 2 1164 0 0,-9-2-2938 0 0,-94-22-17611 0 0,69 18 17728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14.44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50 213 2496 0 0,'-3'0'790'0'0,"-44"2"8065"0"0,57-2-8654 0 0,3 0-121 0 0,-3 0 37 0 0,0 0-1 0 0,-1-1 0 0 0,13-1 1 0 0,-6-1 44 0 0,-1 1 1 0 0,0-2-1 0 0,0 0 1 0 0,0-1-1 0 0,-1 0 1 0 0,1-1-1 0 0,-1 0 1 0 0,-1-2-1 0 0,1 1 0 0 0,-1-2 1 0 0,19-16-1 0 0,-27 20-119 0 0,-1 0-1 0 0,0 0 0 0 0,-1 0 0 0 0,0-1 0 0 0,1 0 1 0 0,-2 1-1 0 0,1-1 0 0 0,-1-1 0 0 0,0 1 1 0 0,2-8-1 0 0,-4 12-4 0 0,0-1 26 0 0,0-9-27 0 0,0 9-4 0 0,0 0-27 0 0,-3-23 84 0 0,3 23-75 0 0,-1 1 9 0 0,1 2-8 0 0,0 0 0 0 0,0 1 1 0 0,0-1-1 0 0,0 0 0 0 0,-1 0 0 0 0,1 0 0 0 0,0 0 0 0 0,0 0 0 0 0,0 0 1 0 0,0 0-1 0 0,0 0 0 0 0,0 0 0 0 0,-1 0 0 0 0,1 0 0 0 0,0 0 0 0 0,0 0 1 0 0,0 0-1 0 0,0 0 0 0 0,0 0 0 0 0,-1 0 0 0 0,1 0 0 0 0,0 0 0 0 0,0 0 1 0 0,0 0-1 0 0,0 0 0 0 0,0 0 0 0 0,-1 0 0 0 0,1 0 0 0 0,0 0 0 0 0,0 0 1 0 0,0 0-1 0 0,0 0 0 0 0,0 0 0 0 0,0 0 0 0 0,-1-1 0 0 0,1 1 0 0 0,0 0 1 0 0,0 0-1 0 0,0 0 0 0 0,0 0 0 0 0,0 0 0 0 0,0 0 0 0 0,0 0 0 0 0,0-1 1 0 0,0 1-1 0 0,0 0 0 0 0,0 0 0 0 0,0 0 0 0 0,0 0 0 0 0,-1 0 0 0 0,1-1 1 0 0,0 1-1 0 0,0 0 0 0 0,0 0 0 0 0,0 0 0 0 0,0 0 0 0 0,0 0 0 0 0,0-1 1 0 0,1 1-1 0 0,-1 0 0 0 0,0 0 0 0 0,0 0 0 0 0,0 0 0 0 0,0 0 0 0 0,0-1 1 0 0,-2 4-6 0 0,0 0 40 0 0,-1 0 1 0 0,1 0 0 0 0,0 0-1 0 0,0 1 1 0 0,0-1 0 0 0,1 0-1 0 0,-1 1 1 0 0,1 0 0 0 0,-2 6-1 0 0,-11 67 950 0 0,2-10-204 0 0,-8 109 471 0 0,14-104-856 0 0,-6 47 180 0 0,-2-37-179 0 0,14-80-428 0 0,-2 17 176 0 0,0-14-147 0 0,0 28-28 0 0,2-31 117 0 0,2-15-9025 0 0,-1 4 7538 0 0,0 0 1 0 0,-1 0-1 0 0,1-1 0 0 0,-2 1 1 0 0,0 0-1 0 0,-2-12 1 0 0,0 6-468 0 0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27.67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87 74 3848 0 0,'-2'-2'1062'0'0,"-7"-11"954"0"0,-18-18 4227 0 0,26 30-5826 0 0,-25-20 5213 0 0,25 21-5491 0 0,1-1 1 0 0,0 1-1 0 0,-1-1 1 0 0,1 1 0 0 0,-1 0-1 0 0,1-1 1 0 0,-1 1-1 0 0,1-1 1 0 0,-1 1-1 0 0,0 0 1 0 0,1 0-1 0 0,-1-1 1 0 0,1 1 0 0 0,-1 0-1 0 0,1 0 1 0 0,-1 0-1 0 0,0-1 1 0 0,1 1-1 0 0,-1 0 1 0 0,0 0-1 0 0,1 0 1 0 0,-1 0 0 0 0,-1 0-1 0 0,2 1-110 0 0,-1 0-1 0 0,1-1 1 0 0,-1 1-1 0 0,1-1 1 0 0,-1 1-1 0 0,1 0 1 0 0,-1-1-1 0 0,1 1 1 0 0,-1 0-1 0 0,1-1 1 0 0,0 1-1 0 0,-1 0 1 0 0,1 0-1 0 0,0-1 1 0 0,0 1-1 0 0,0 0 1 0 0,-1 0-1 0 0,1 0 1 0 0,0-1-1 0 0,0 1 1 0 0,0 0-1 0 0,0 0 1 0 0,1 1-1 0 0,-1 18 167 0 0,-1 1-11 0 0,1 0 1 0 0,6 34-1 0 0,-2-33 9 0 0,4 38 0 0 0,-5-22-22 0 0,6 117 192 0 0,-5-71-238 0 0,12 88 53 0 0,-14-142-203 0 0,7 94 204 0 0,-2-43-65 0 0,22 175 44 0 0,0 12 200 0 0,-13-110-211 0 0,-4-42 23 0 0,2 26-25 0 0,10 239 307 0 0,-22-252-296 0 0,-3 123 377 0 0,3-30-115 0 0,1-71 44 0 0,-2-134-452 0 0,0-13-67 0 0,-1 0 0 0 0,0 0 0 0 0,0 0 0 0 0,0-1 1 0 0,0 1-1 0 0,0 0 0 0 0,-1 0 0 0 0,0 0 0 0 0,0 0 1 0 0,-3 6-1 0 0,-1-7-950 0 0,-6-27-14320 0 0,9 13 13810 0 0,-1 0 0 0 0,2 1 0 0 0,-1-1 0 0 0,1 0 0 0 0,1-16 0 0 0,0-6-175 0 0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29.38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745 681 1924 0 0,'0'0'6491'0'0,"-5"-2"-5862"0"0,-13-6-22 0 0,14 5 2145 0 0,-5 1-1923 0 0,4 0 2212 0 0,30 7 622 0 0,92 11-3144 0 0,57 2-105 0 0,59 3-78 0 0,132 10-296 0 0,-211-21 38 0 0,-69-4 74 0 0,-28-3-90 0 0,-16 0-30 0 0,223 16 266 0 0,-77-9-96 0 0,-157-9-165 0 0,35-1-1 0 0,-33-1 55 0 0,179-1 167 0 0,-154 1-242 0 0,-45 1-5 0 0,166-6 316 0 0,-149 4-288 0 0,95-2 126 0 0,-18 2-25 0 0,49 4 100 0 0,114-2 128 0 0,-259-1-337 0 0,165 0 111 0 0,-140 2-135 0 0,-4 0 23 0 0,170-2-127 0 0,60-26 193 0 0,-218 22-63 0 0,-1-1 1 0 0,-1-2-1 0 0,1-3 0 0 0,-2 0 0 0 0,1-3 1 0 0,43-21-1 0 0,-65 26-69 0 0,-1 2 44 0 0,0-2 0 0 0,-1 0 0 0 0,-1 0 0 0 0,26-20 0 0 0,-37 24 7 0 0,0 1-1 0 0,0-2 1 0 0,0 1-1 0 0,-1 0 1 0 0,0-1 0 0 0,0 0-1 0 0,0 0 1 0 0,0 0 0 0 0,-1 0-1 0 0,0 0 1 0 0,-1-1-1 0 0,1 1 1 0 0,2-12 0 0 0,1-3-88 0 0,-1 9 46 0 0,-3 8 37 0 0,-1 1-1 0 0,1-1 0 0 0,-1 0 0 0 0,0 0 1 0 0,0 0-1 0 0,0 0 0 0 0,-1 0 0 0 0,1-7 1 0 0,-4-15 40 0 0,0 12-3 0 0,0 0 0 0 0,-2 0 0 0 0,0 0 0 0 0,0 0 0 0 0,-1 1 0 0 0,-1 0 1 0 0,0 1-1 0 0,-17-24 0 0 0,19 30-42 0 0,0 1 1 0 0,-1-1 0 0 0,1 1-1 0 0,-1 0 1 0 0,0 0 0 0 0,0 0 0 0 0,-1 1-1 0 0,-7-4 1 0 0,-6-2 8 0 0,-31-10 0 0 0,36 16-22 0 0,1-1 0 0 0,0-1 0 0 0,1 0 0 0 0,-1-1 0 0 0,-18-14 1 0 0,25 17 11 0 0,1 1 0 0 0,-1-1-1 0 0,1 1 1 0 0,-1 0 0 0 0,0 1 0 0 0,0 0 0 0 0,-14-3 0 0 0,-3-1-51 0 0,-15-5 107 0 0,-54-8 0 0 0,62 15-89 0 0,0 1 0 0 0,-32 2 0 0 0,-33-1 172 0 0,-28 2-164 0 0,76 2-67 0 0,-108 4 231 0 0,103-2-159 0 0,20-2-41 0 0,-68-4-1 0 0,5-2-92 0 0,-123-14 139 0 0,102 0 16 0 0,-4 9-182 0 0,-60 5 162 0 0,-102 1 60 0 0,242 5-92 0 0,-199 5-320 0 0,-57-16 353 0 0,-25-1 42 0 0,-43 7-210 0 0,205-2 181 0 0,-102 3 157 0 0,120 4-143 0 0,-113 12-162 0 0,125-3 230 0 0,-82 8-39 0 0,173-14-69 0 0,-64 14-36 0 0,101-18 69 0 0,-35 16-56 0 0,34-15 36 0 0,-1 0 0 0 0,1 0 1 0 0,1 0-1 0 0,-1 0 1 0 0,0 0-1 0 0,0 0 1 0 0,1 1-1 0 0,-1-1 1 0 0,-2 5-1 0 0,4-5-2 0 0,-1 1 7 0 0,1 1 5 0 0,-1-1 1 0 0,1 1-1 0 0,0-1 0 0 0,0 1 1 0 0,1 0-1 0 0,-1-1 0 0 0,0 6 1 0 0,2-6 3 0 0,-1-2 2 0 0,0 0 1 0 0,1 0-1 0 0,-1 0 1 0 0,0 0-1 0 0,1 0 1 0 0,-1 0-1 0 0,1 0 0 0 0,-1 0 1 0 0,1 0-1 0 0,-1 0 1 0 0,1 0-1 0 0,0-1 1 0 0,-1 1-1 0 0,1 0 0 0 0,0 0 1 0 0,0-1-1 0 0,0 1 1 0 0,1 0-1 0 0,4 4 10 0 0,0-1-1 0 0,0 0 0 0 0,1 0 0 0 0,-1-1 1 0 0,1 0-1 0 0,14 5 0 0 0,8 4 15 0 0,-12-4-105 0 0,11 2 47 0 0,-13-4-10 0 0,31 11-64 0 0,-40-15 105 0 0,1 0 1 0 0,-1 1 0 0 0,0 0-1 0 0,0 0 1 0 0,0 1-1 0 0,7 4 1 0 0,7 6 60 0 0,15 16-27 0 0,-34-28-43 0 0,1-1-21 0 0,13 16 75 0 0,4 3-65 0 0,35 29-1 0 0,37 28 106 0 0,-81-70-85 0 0,1 0 0 0 0,0-1-1 0 0,0 0 1 0 0,24 8 0 0 0,13 6-37 0 0,-38-15 47 0 0,0 0 0 0 0,0-1 1 0 0,0 0-1 0 0,0-1 0 0 0,0 0 1 0 0,1 0-1 0 0,0-1 0 0 0,-1-1 1 0 0,15 1-1 0 0,3 0 154 0 0,-16-2-1900 0 0,1 1 0 0 0,22 5 0 0 0,-28-4-1626 0 0,0 1 1 0 0,0-1-1 0 0,13 8 0 0 0,-10-6-448 0 0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36.26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160 108 736 0 0,'-26'-3'1726'0'0,"24"3"-1185"0"0,-14-3 775 0 0,-8 2-222 0 0,21 1-717 0 0,-2 0 269 0 0,-14 0 3859 0 0,45-2-4058 0 0,0 0 1 0 0,32-8-1 0 0,20-9 126 0 0,1 3 0 0 0,1 4 0 0 0,108-3 0 0 0,-125 13-477 0 0,70-9 272 0 0,10 1 80 0 0,-91 9-299 0 0,-31 0-115 0 0,1 1 0 0 0,-1 1 1 0 0,0 1-1 0 0,36 7 0 0 0,-31-3-81 0 0,-10-3 68 0 0,0 0-1 0 0,0 1 1 0 0,-1 1 0 0 0,0 1-1 0 0,21 10 1 0 0,-34-15-28 0 0,1-1 6 0 0,0 0 0 0 0,0 1 0 0 0,0-1 0 0 0,-1 1 0 0 0,1 0 0 0 0,0 0 0 0 0,-1 0-1 0 0,4 1 1 0 0,29 11 91 0 0,-32-12-95 0 0,8 3 129 0 0,1 0 0 0 0,16 9 1 0 0,-26-11-131 0 0,0-2 30 0 0,5 3-9 0 0,-6-2 27 0 0,1 0-5 0 0,4 5-17 0 0,-4-5 29 0 0,6 7 52 0 0,-6-7-59 0 0,0 0 0 0 0,0 1 0 0 0,-1-1 0 0 0,1 1 0 0 0,0-1 0 0 0,-1 1 0 0 0,1 0 0 0 0,-1-1 0 0 0,2 4 1 0 0,4 17 112 0 0,-7-20-52 0 0,1 1-19 0 0,1 9-42 0 0,-1-4 32 0 0,-1 1 0 0 0,-1 0 1 0 0,1-1-1 0 0,-3 10 0 0 0,1 0-33 0 0,-21 215 837 0 0,22-195-712 0 0,2-1-1 0 0,1 1 1 0 0,13 70-1 0 0,-6-54-89 0 0,-7-35-27 0 0,10 36 1 0 0,-2-10 0 0 0,9 68-63 0 0,-12-30 6 0 0,-7-78 17 0 0,0 8-21 0 0,0-7 24 0 0,0 1 9 0 0,0-1 1 0 0,0 1 0 0 0,-1-1 0 0 0,0 1 0 0 0,0-1 0 0 0,-1 1 0 0 0,-4 10 0 0 0,6-15-29 0 0,-2 0-2 0 0,-2 4 19 0 0,-11 33-24 0 0,-6 0 163 0 0,20-37-176 0 0,-17 16 56 0 0,8-11-6 0 0,4-3-24 0 0,0 0 0 0 0,0 0 0 0 0,0-1 0 0 0,0 0 0 0 0,-1 0 0 0 0,1-1 0 0 0,-1 1 0 0 0,0-1 0 0 0,1-1 0 0 0,-1 1 0 0 0,-14 0 0 0 0,-436 17 40 0 0,155-12-24 0 0,184 1 98 0 0,-191 36 1 0 0,227-30-71 0 0,50-11-3 0 0,29-3-62 0 0,0 0-16 0 0,-7 1 54 0 0,8-1 5 0 0,0 1-1254 0 0,-3-1 3710 0 0,19-24-22713 0 0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39.05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1751 26 1760 0 0,'83'-10'7933'0'0,"-81"10"-7574"0"0,31-5 2796 0 0,-33 5-3118 0 0,0 0 0 0 0,0 0 1 0 0,0-1-1 0 0,0 1 0 0 0,0 0 1 0 0,0 0-1 0 0,0 0 0 0 0,0 0 0 0 0,0 0 1 0 0,0 0-1 0 0,0 0 0 0 0,0 0 1 0 0,0 0-1 0 0,0 0 0 0 0,0-1 0 0 0,0 1 1 0 0,0 0-1 0 0,0 0 0 0 0,0 0 1 0 0,0 0-1 0 0,0 0 0 0 0,0 0 0 0 0,0 0 1 0 0,0 0-1 0 0,0 0 0 0 0,0 0 1 0 0,0-1-1 0 0,0 1 0 0 0,0 0 0 0 0,0 0 1 0 0,0 0-1 0 0,0 0 0 0 0,0 0 1 0 0,0 0-1 0 0,0 0 0 0 0,0 0 0 0 0,0 0 1 0 0,0 0-1 0 0,0 0 0 0 0,1 0 1 0 0,-1 0-1 0 0,0-1 0 0 0,0 1 0 0 0,0 0 1 0 0,0 0-1 0 0,0 0 0 0 0,0 0 1 0 0,0 0-1 0 0,0 0 0 0 0,0 0 0 0 0,0 0 1 0 0,1 0-1 0 0,-1 0 0 0 0,0 0 1 0 0,0 0-1 0 0,0 0 0 0 0,0 0 0 0 0,0 0 1 0 0,0 0-1 0 0,0 0 0 0 0,0 0 1 0 0,1 0-1 0 0,-22-1 652 0 0,-163-2 263 0 0,-75 0-323 0 0,-185 40-9 0 0,209-18 176 0 0,141-13-380 0 0,77-5-261 0 0,0 1 0 0 0,-23 6 0 0 0,38-7-113 0 0,-1-1-17 0 0,-32 2 201 0 0,3-1-109 0 0,29 0-95 0 0,-31 1 8 0 0,31-1 8 0 0,-7 1 13 0 0,-2 0-17 0 0,0-1 1 0 0,-26 0 0 0 0,31-1-68 0 0,4 0 33 0 0,-16 0-16 0 0,16 1 46 0 0,-53 7 19 0 0,54-8-6 0 0,-1 1-41 0 0,-61 12 134 0 0,40-9-140 0 0,-34 10 1 0 0,56-13 8 0 0,-1 1 1 0 0,1-1-1 0 0,-1 1 0 0 0,1-1 0 0 0,0 1 1 0 0,0 0-1 0 0,-1 0 0 0 0,1 0 1 0 0,0 0-1 0 0,1 1 0 0 0,-1-1 0 0 0,0 0 1 0 0,1 1-1 0 0,-1-1 0 0 0,1 1 1 0 0,-2 4-1 0 0,-14 48 334 0 0,12-38-269 0 0,-4 18 252 0 0,-4 42 1 0 0,-5 16 164 0 0,10-58-302 0 0,1 1 1 0 0,2 0 0 0 0,0 66-1 0 0,-9 175 458 0 0,13-262-625 0 0,1 1-1 0 0,0-1 1 0 0,1 1-1 0 0,1 0 0 0 0,5 19 1 0 0,-4-21 30 0 0,1 1-1 0 0,1-1 1 0 0,0 0 0 0 0,14 26 0 0 0,-18-39-78 0 0,11 27 104 0 0,14-2-86 0 0,-22-22 17 0 0,5 1 16 0 0,23-4-19 0 0,181-13 112 0 0,-35-1 162 0 0,-22 8-128 0 0,162-4 92 0 0,-284 8-163 0 0,261 11 169 0 0,-188-3-72 0 0,41 8 394 0 0,-99-8-367 0 0,66 8 7 0 0,-113-14-183 0 0,1-1-1412 0 0,9 2 3997 0 0,-5 0-2455 0 0,-2-1-3800 0 0,-63-26-17690 0 0,39 19 19474 0 0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44.78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1452 114 1064 0 0,'0'0'828'0'0,"-11"-6"734"0"0,-24-18 1411 0 0,20 13-1867 0 0,-1 1 1 0 0,-27-14-1 0 0,21 16-737 0 0,0 0 0 0 0,0 2 0 0 0,-1 1 1 0 0,0 1-1 0 0,0 0 0 0 0,-32 1 0 0 0,-139 11 1160 0 0,136-1-1209 0 0,0 2 0 0 0,0 3 1 0 0,-110 39-1 0 0,114-28-95 0 0,-62 35 0 0 0,74-35-118 0 0,-7 6 696 0 0,-79 63 0 0 0,112-80-302 0 0,-112 82 1095 0 0,90-67-1328 0 0,36-26-230 0 0,-29 15 217 0 0,30-16-176 0 0,11-26-17601 0 0,-8 21 15800 0 0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46.8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806 99 1880 0 0,'0'0'1836'0'0,"-7"0"-1282"0"0,-5-1-298 0 0,7 2 52 0 0,0-2-1 0 0,0 1 1 0 0,-1-1-1 0 0,1 0 1 0 0,-7-1-1 0 0,10 1 146 0 0,-12-1 440 0 0,-5 1-26 0 0,0 0 0 0 0,0 2 0 0 0,0 0 0 0 0,-23 5 0 0 0,37-6-757 0 0,-11 3 234 0 0,-1 1 0 0 0,1 1 0 0 0,0 0 1 0 0,0 1-1 0 0,-24 12 0 0 0,9 0 339 0 0,-44 32-1 0 0,-41 41 583 0 0,99-74-1037 0 0,1-1 0 0 0,0 2 0 0 0,1 0 0 0 0,-16 24 1 0 0,3 0 204 0 0,16-26-260 0 0,2 1-1 0 0,-17 32 0 0 0,6-2 147 0 0,2 0-1 0 0,-21 85 1 0 0,35-112-268 0 0,2 1 1 0 0,-1 30-1 0 0,2-22 29 0 0,1-5-16 0 0,1 0 0 0 0,2 0 0 0 0,0 1-1 0 0,2-2 1 0 0,0 1 0 0 0,11 33 0 0 0,-12-49-41 0 0,1-1 0 0 0,-1 0 0 0 0,1 0 0 0 0,1 0 0 0 0,-1 0 0 0 0,1-1 0 0 0,0 0 0 0 0,0 0 0 0 0,1 0 0 0 0,0 0 0 0 0,8 5 0 0 0,12 8 145 0 0,42 23 1 0 0,-43-27-128 0 0,-5-4 54 0 0,1-1-1 0 0,0-1 0 0 0,1 0 1 0 0,30 6-1 0 0,96 16 337 0 0,-38-10-250 0 0,-50-9-66 0 0,120 7 0 0 0,61-15 167 0 0,-170-5-193 0 0,-27 0-60 0 0,0-1-1 0 0,0-3 1 0 0,-1-1 0 0 0,0-3-1 0 0,0-1 1 0 0,-1-2 0 0 0,0-2-1 0 0,60-30 1 0 0,-82 33 17 0 0,0 0 0 0 0,0-2 1 0 0,-2 0-1 0 0,0-1 0 0 0,0-1 0 0 0,-1-1 0 0 0,-1-1 0 0 0,-1 0 0 0 0,0 0 0 0 0,-1-2 1 0 0,-1 0-1 0 0,-1 0 0 0 0,0-1 0 0 0,-2-1 0 0 0,0 0 0 0 0,-2 0 0 0 0,0-1 0 0 0,-1 0 1 0 0,-2 0-1 0 0,5-33 0 0 0,-4 13-5 0 0,-2-1-1 0 0,-2 1 1 0 0,-2-1 0 0 0,-1 0-1 0 0,-8-43 1 0 0,-20-23 121 0 0,13 57-103 0 0,13 42-19 0 0,-1 1-1 0 0,0-1 1 0 0,-1 1 0 0 0,1 0-1 0 0,-2 0 1 0 0,1 0-1 0 0,-1 0 1 0 0,-1 1 0 0 0,-9-9-1 0 0,-17-21 55 0 0,11 18 3 0 0,13 10-34 0 0,0 0 0 0 0,-1 1 0 0 0,0 1 0 0 0,0 0 0 0 0,-1 0 0 0 0,-1 1 0 0 0,1 0 1 0 0,-1 1-1 0 0,-14-6 0 0 0,-75-27 221 0 0,58 21-240 0 0,-1 1 0 0 0,-58-13 0 0 0,66 24 146 0 0,-21-6-4001 0 0,48 10 1114 0 0,1-1 0 0 0,0 0 0 0 0,0 0 0 0 0,-13-8 0 0 0,14 7 1305 0 0,0 1 0 0 0,0-1-1 0 0,-12-2 1 0 0,11 3 661 0 0,-11-3-1141 0 0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08.09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410 857 2720 0 0,'0'0'2510'0'0,"-3"-1"-1688"0"0,-37-12 5142 0 0,38 12-5436 0 0,-17-14 2223 0 0,-28-33-1020 0 0,2-1-1 0 0,-61-87 0 0 0,96 121-1618 0 0,1 0 1 0 0,0 0-1 0 0,1-1 1 0 0,1-1 0 0 0,0 1-1 0 0,1-1 1 0 0,1 0-1 0 0,-4-26 1 0 0,7 28-82 0 0,0 0-1 0 0,1 0 1 0 0,1-1 0 0 0,1 1 0 0 0,2-18 0 0 0,-1 15-20 0 0,1 1 1 0 0,0 0-1 0 0,1 0 0 0 0,1 0 1 0 0,1 0-1 0 0,0 1 0 0 0,1 0 1 0 0,1 0-1 0 0,1 1 0 0 0,0 0 1 0 0,19-24-1 0 0,-9 17 63 0 0,-8 9-108 0 0,0 0 1 0 0,23-20-1 0 0,-32 32 42 0 0,-1-1-21 0 0,-1 2 12 0 0,1 0 0 0 0,-1 0 1 0 0,0 0-1 0 0,0 0 0 0 0,0 0 0 0 0,0 0 0 0 0,0-1 0 0 0,1 1 0 0 0,-1 0 0 0 0,0 0 1 0 0,0 0-1 0 0,0 0 0 0 0,0 0 0 0 0,0 0 0 0 0,0 0 0 0 0,1 0 0 0 0,-1-1 0 0 0,0 1 1 0 0,0 0-1 0 0,0 0 0 0 0,0 0 0 0 0,0 0 0 0 0,0 0 0 0 0,0 0 0 0 0,0-1 1 0 0,0 1-1 0 0,0 0 0 0 0,0 0 0 0 0,0 0 0 0 0,0 0 0 0 0,0 0 0 0 0,0-1 0 0 0,0 1 1 0 0,0 0-1 0 0,0 0 0 0 0,0 0 0 0 0,0 0 0 0 0,0-1 0 0 0,0 1 0 0 0,0 0 1 0 0,0 0-1 0 0,0 0 0 0 0,0 0 0 0 0,0 0 0 0 0,0-1 0 0 0,0 1 0 0 0,0 0 0 0 0,0 0 1 0 0,0 0-1 0 0,-1 0 0 0 0,1 0 0 0 0,0 0 0 0 0,0-1 0 0 0,0 1 0 0 0,0 0 0 0 0,0 0 1 0 0,0 0-1 0 0,-1 0 0 0 0,1 0 0 0 0,-18-2-8 0 0,14 2 63 0 0,0 1-36 0 0,-201 69-300 0 0,202-69 267 0 0,1 0-8 0 0,-6 2-25 0 0,6-2-11 0 0,8-1-281 0 0,26-4 253 0 0,37-11 0 0 0,-58 11 83 0 0,-7 3-1 0 0,-1 0 0 0 0,1 0 0 0 0,0 0 0 0 0,-1 1 0 0 0,1-1 0 0 0,0 1 0 0 0,0 0 0 0 0,0 0 0 0 0,5 1 0 0 0,1-1 17 0 0,-6 1-19 0 0,0 0-1 0 0,0 0 1 0 0,0 0-1 0 0,0 1 1 0 0,0-1 0 0 0,-1 1-1 0 0,1 0 1 0 0,-1 0-1 0 0,1 0 1 0 0,-1 1 0 0 0,5 4-1 0 0,-6-6 5 0 0,-1 1 24 0 0,2 6 0 0 0,0 0 0 0 0,0 0 0 0 0,-1 0 0 0 0,0 0 1 0 0,-1 0-1 0 0,2 14 0 0 0,-2-11 21 0 0,0 0 1 0 0,1 0 0 0 0,5 15 0 0 0,-6-24-42 0 0,-1 0-680 0 0,0-1 0 0 0,1 1 0 0 0,-1-1-1 0 0,0 0 1 0 0,1 1 0 0 0,-1-1 0 0 0,1 1 0 0 0,-1-1 0 0 0,1 0 0 0 0,0 1 0 0 0,0-1 0 0 0,-1 0 0 0 0,1 0 0 0 0,0 0 0 0 0,0 1 0 0 0,0-1 0 0 0,0 0 0 0 0,1 0 0 0 0,1 1 0 0 0,7-27-5341 0 0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10.3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318 164 2312 0 0,'0'0'965'0'0,"-14"-20"3283"0"0,6 10-2578 0 0,-1 1 0 0 0,0-1 0 0 0,-20-14 0 0 0,21 18-1286 0 0,0 1-1 0 0,0 0 1 0 0,-1 1-1 0 0,0-1 0 0 0,0 1 1 0 0,0 1-1 0 0,0 0 1 0 0,0 0-1 0 0,-13-1 1 0 0,17 3-305 0 0,-1 1 0 0 0,1 0 0 0 0,0 0 1 0 0,0 0-1 0 0,0 1 0 0 0,0-1 0 0 0,-1 1 0 0 0,1 1 1 0 0,0-1-1 0 0,0 1 0 0 0,1 0 0 0 0,-1 0 1 0 0,0 0-1 0 0,-7 5 0 0 0,6-2-18 0 0,0-1-1 0 0,0 1 1 0 0,0 0-1 0 0,1 1 1 0 0,0 0-1 0 0,0-1 1 0 0,0 2 0 0 0,-7 11-1 0 0,11-16-44 0 0,-1 1-1 0 0,1 0 1 0 0,0 0-1 0 0,0 1 1 0 0,0-1-1 0 0,0 0 1 0 0,1 0-1 0 0,-1 0 1 0 0,1 0-1 0 0,0 1 1 0 0,0-1-1 0 0,0 0 1 0 0,0 0-1 0 0,0 1 1 0 0,1-1-1 0 0,0 0 1 0 0,-1 0-1 0 0,3 4 1 0 0,-2-3 1 0 0,0 0 0 0 0,0-1 0 0 0,0 1-1 0 0,1 0 1 0 0,0 0 0 0 0,-1-1 0 0 0,1 1 0 0 0,1-1 0 0 0,4 6 0 0 0,3 2 100 0 0,1-1 0 0 0,14 11 1 0 0,-20-18-72 0 0,0 0 1 0 0,-1 0 0 0 0,1 0 0 0 0,1-1-1 0 0,10 4 1 0 0,-12-4 20 0 0,-2-1-28 0 0,16 2 43 0 0,-9-4-28 0 0,0 0 0 0 0,0 0 0 0 0,0-1 0 0 0,0-1 0 0 0,0 1 0 0 0,0-1 0 0 0,-1-1 0 0 0,1 0 0 0 0,8-4 0 0 0,-16 7-12 0 0,3 1 7 0 0,-2-1-43 0 0,15-5 119 0 0,-15 5-78 0 0,0 0-61 0 0,8-1-11 0 0,-8 2 1 0 0,-1-1 25 0 0,-1 1-1 0 0,1-1 0 0 0,0 1 0 0 0,0 0 0 0 0,0-1 1 0 0,-1 1-1 0 0,1 0 0 0 0,0 0 0 0 0,0 0 0 0 0,0 0 0 0 0,0 0 1 0 0,-1 0-1 0 0,1 0 0 0 0,0 0 0 0 0,0 0 0 0 0,1 0 1 0 0,-1 1-3 0 0,1-1 1 0 0,-1 1 0 0 0,0 0 0 0 0,0-1-1 0 0,1 1 1 0 0,-1 0 0 0 0,0 0 0 0 0,0 0-1 0 0,0 0 1 0 0,0 0 0 0 0,0 0 0 0 0,2 3-1 0 0,-2-2 0 0 0,0 1 0 0 0,0 0 0 0 0,0 0 0 0 0,0 0 0 0 0,-1 0 0 0 0,1 0 0 0 0,-1 0-1 0 0,0 4 1 0 0,0-6-1 0 0,-1 5-20 0 0,10 9-3 0 0,-3-9 7 0 0,-5-5 50 0 0,0 0-36 0 0,0 0 0 0 0,-1 0 0 0 0,1 0 0 0 0,0 0 1 0 0,0 0-1 0 0,0 0 0 0 0,0-1 0 0 0,0 1 0 0 0,0 0 0 0 0,0-1 1 0 0,0 1-1 0 0,0 0 0 0 0,0-1 0 0 0,0 0 0 0 0,0 1 1 0 0,0-1-1 0 0,0 1 0 0 0,0-1 0 0 0,1 0 0 0 0,1 0 0 0 0,23 5-48 0 0,-26-5 66 0 0,3 1-45 0 0,0-2 44 0 0,4 0-16 0 0,-1 0 0 0 0,1 0 0 0 0,-1-1 0 0 0,11-4 0 0 0,-15 4 6 0 0,0 2 2 0 0,0-1 0 0 0,0 0 0 0 0,0 0 1 0 0,0 0-1 0 0,-1 0 0 0 0,1-1 0 0 0,0 1 1 0 0,-1 0-1 0 0,1-1 0 0 0,-1 1 0 0 0,1-1 1 0 0,-1 0-1 0 0,0 1 0 0 0,1-1 0 0 0,0-2 0 0 0,6-7-21 0 0,-2 4 8 0 0,0-2 0 0 0,-1 1 0 0 0,0-1 0 0 0,0 1 0 0 0,-1-1 0 0 0,0 0 0 0 0,5-19 0 0 0,-2 5 81 0 0,-4 17-64 0 0,-1 0 1 0 0,0 0 0 0 0,-1 0-1 0 0,2-12 1 0 0,1 0 23 0 0,-4 16-57 0 0,3-21-43 0 0,-3 21 278 0 0,0 2-209 0 0,-1 0 0 0 0,1 0 0 0 0,0 0 0 0 0,0 0 0 0 0,0 0 0 0 0,-1 0 0 0 0,1 0-1 0 0,0 0 1 0 0,0 0 0 0 0,0 0 0 0 0,0 0 0 0 0,-1 0 0 0 0,1 0 0 0 0,0 0 0 0 0,0 0 0 0 0,0 0-1 0 0,0 0 1 0 0,0 0 0 0 0,-1-1 0 0 0,1 1 0 0 0,0 0 0 0 0,0 0 0 0 0,0 0 0 0 0,0 0-1 0 0,0 0 1 0 0,0 0 0 0 0,-1 0 0 0 0,1-1 0 0 0,0 1 0 0 0,0 0 0 0 0,0 0 0 0 0,0 0 0 0 0,0 0-1 0 0,0-1 1 0 0,0 1 0 0 0,0 0 0 0 0,0 0 0 0 0,0 0 0 0 0,0 0 0 0 0,0-1 0 0 0,0 1 0 0 0,0 0-1 0 0,0-13 32 0 0,7-10 57 0 0,-1 1-41 0 0,-6 20-54 0 0,0 0-75 0 0,1-20-35 0 0,-1 20 137 0 0,0-1 14 0 0,0-6 9 0 0,0 6-30 0 0,-1 9-174 0 0,-6 38 97 0 0,7-42 117 0 0,-4 40-88 0 0,2-35 68 0 0,3 2-17 0 0,0 10 12 0 0,-1 1-78 0 0,0-20 46 0 0,4 22 31 0 0,0-9-42 0 0,-2-1-2 0 0,0-6 15 0 0,-1-1 0 0 0,1 0 1 0 0,0 0-1 0 0,0 0 0 0 0,0 0 0 0 0,1 0 1 0 0,3 4-1 0 0,-5-8 44 0 0,0 2-46 0 0,1 0-1 0 0,0 0 1 0 0,0 0 0 0 0,0 0-1 0 0,0-1 1 0 0,0 1-1 0 0,0-1 1 0 0,1 0-1 0 0,0 1 1 0 0,-1-1-1 0 0,7 3 1 0 0,-9-5 3 0 0,1 2 45 0 0,1-2 169 0 0,12 7 431 0 0,-2-3-3346 0 0,-11-4 2364 0 0,0 0 0 0 0,0 0 0 0 0,0 0 0 0 0,0 0 0 0 0,0 0 0 0 0,0 0 0 0 0,0 0 0 0 0,0 0 0 0 0,0-1 0 0 0,0 1 0 0 0,0 0 0 0 0,-1-1 0 0 0,1 1 0 0 0,0-1 0 0 0,0 1-1 0 0,0-1 1 0 0,0 1 0 0 0,0-1 0 0 0,-1 1 0 0 0,2-2 0 0 0,-5-15-7170 0 0,0 11 5453 0 0,-6-9 200 0 0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10.92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206 1 2024 0 0,'0'0'2790'0'0,"-2"3"-2203"0"0,-50 68 4049 0 0,27-38-3357 0 0,2-4-395 0 0,12-16-416 0 0,0 1 0 0 0,-11 20 0 0 0,0-4 138 0 0,21-28-528 0 0,-30 35 199 0 0,26-30-1358 0 0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12.27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50 75 1368 0 0,'0'0'1528'0'0,"10"-10"566"0"0,28-1 1139 0 0,-29 9-2555 0 0,-7 1-384 0 0,0 0-135 0 0,0-1 1 0 0,0 1-1 0 0,0 0 0 0 0,0-1 1 0 0,0 1-1 0 0,1 0 0 0 0,-1 0 1 0 0,0 0-1 0 0,1 1 1 0 0,4-2-1 0 0,3-1 398 0 0,36-10 745 0 0,-44 12-1036 0 0,36-12 1122 0 0,-38 13-1366 0 0,0 0-1 0 0,-1 0 0 0 0,1 0 0 0 0,0 0 0 0 0,0-1 1 0 0,0 1-1 0 0,0 0 0 0 0,-1 0 0 0 0,1 0 0 0 0,0 0 0 0 0,0 0 1 0 0,0 0-1 0 0,0 0 0 0 0,0 0 0 0 0,0 0 0 0 0,0-1 1 0 0,-1 1-1 0 0,1 0 0 0 0,0 0 0 0 0,0 0 0 0 0,0 0 1 0 0,0 0-1 0 0,0-1 0 0 0,0 1 0 0 0,0 0 0 0 0,0 0 1 0 0,0 0-1 0 0,0 0 0 0 0,0 0 0 0 0,0-1 0 0 0,0 1 1 0 0,0 0-1 0 0,0 0 0 0 0,0 0 0 0 0,0 0 0 0 0,0-1 1 0 0,0 1-1 0 0,0 0 0 0 0,0 0 0 0 0,0 0 0 0 0,0 0 1 0 0,0 0-1 0 0,0-1 0 0 0,0 1 0 0 0,0 0 0 0 0,0 0 1 0 0,1 0-1 0 0,-1 0 0 0 0,0 0 0 0 0,0 0 0 0 0,0-1 1 0 0,0 1-1 0 0,0 0 0 0 0,1 0 0 0 0,-23-1 590 0 0,20 1-735 0 0,-4 2 126 0 0,0 0 0 0 0,0 0 0 0 0,0 0 0 0 0,0 1 0 0 0,0 0 1 0 0,1 0-1 0 0,-1 0 0 0 0,1 1 0 0 0,-8 6 0 0 0,8-6-14 0 0,-13 13 36 0 0,1 0 0 0 0,0 1 0 0 0,1 1 0 0 0,-24 37 0 0 0,38-52-18 0 0,-6 8-21 0 0,6-8 4 0 0,-1 0 0 0 0,1 0 0 0 0,0 0 0 0 0,0 0 0 0 0,-2 9-1 0 0,2-8 10 0 0,1 0-1 0 0,0 1 1 0 0,0-1-1 0 0,1 0 1 0 0,0 1-1 0 0,0-1 1 0 0,0 1-1 0 0,0-1 0 0 0,1 0 1 0 0,0 1-1 0 0,3 9 1 0 0,-4-13-2 0 0,0-1 8 0 0,1 0 0 0 0,-1 0 0 0 0,0 0 0 0 0,0 0 1 0 0,0 0-1 0 0,1 0 0 0 0,-1 0 0 0 0,0 0 0 0 0,1 0 0 0 0,-1 0 1 0 0,1 0-1 0 0,-1-1 0 0 0,1 1 0 0 0,0 0 0 0 0,0 1 0 0 0,10 13 1 0 0,-9-12 17 0 0,0-1 0 0 0,0 0 0 0 0,1 1 0 0 0,-1-1 1 0 0,1 0-1 0 0,-1 0 0 0 0,1-1 0 0 0,0 1 0 0 0,3 1 0 0 0,-5-2-23 0 0,1 0 60 0 0,24 7 190 0 0,26-2 159 0 0,-32-8-530 0 0,-1 0 0 0 0,0-1 1 0 0,-1-1-1 0 0,23-7 1 0 0,-37 10-405 0 0,0-1 1 0 0,-1 0-1 0 0,1 0 1 0 0,0 0-1 0 0,-1 0 1 0 0,1-1-1 0 0,3-2 1 0 0,-5 3-331 0 0,0 0 0 0 0,0-1 0 0 0,0 1 0 0 0,0 0 0 0 0,-1 0 0 0 0,1-1 0 0 0,0 0 0 0 0,-1 1 0 0 0,0-1 0 0 0,0 1 0 0 0,2-6 0 0 0,1-7-924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15.00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30 2580 0 0,'0'0'5691'0'0,"0"-1"-5575"0"0,0 0 0 0 0,1 0 1 0 0,-1 0-1 0 0,0 0 0 0 0,1 1 0 0 0,-1-1 1 0 0,1 0-1 0 0,-1 0 0 0 0,1 1 0 0 0,-1-1 1 0 0,1 0-1 0 0,0 1 0 0 0,-1-1 0 0 0,1 0 1 0 0,1 0-1 0 0,25-3 897 0 0,29-2-1 0 0,4 3-2943 0 0,-6 0-5665 0 0,-38 3 5731 0 0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12.92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200 1 2232 0 0,'0'0'4037'0'0,"0"3"-3413"0"0,-2 2-209 0 0,0 1-1 0 0,0 0 1 0 0,0-1-1 0 0,-1 1 1 0 0,1-1-1 0 0,-2 0 1 0 0,1 0-1 0 0,0 0 0 0 0,-1 0 1 0 0,-8 7-1 0 0,-14 24 1010 0 0,11-15-367 0 0,-28 34 0 0 0,40-51-939 0 0,-19 26 595 0 0,15-19-423 0 0,-1-1 1 0 0,-11 12 0 0 0,17-21-250 0 0,2 1 28 0 0,-1 0 1 0 0,0 0-1 0 0,1-1 1 0 0,-1 1 0 0 0,0 0-1 0 0,0 0 1 0 0,0-1-1 0 0,-1 1 1 0 0,-1 1 0 0 0,-1 3-4102 0 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14.61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15 2208 0 0,'0'-14'10451'0'0,"1"21"-10143"0"0,-1-4-284 0 0,1 3 109 0 0,0-1 1 0 0,0 1 0 0 0,0-1-1 0 0,1 0 1 0 0,0 1 0 0 0,0-1 0 0 0,0 0-1 0 0,6 9 1 0 0,0-2 59 0 0,0-1 0 0 0,1-1 0 0 0,0 1 0 0 0,1-2 0 0 0,0 1 0 0 0,0-1 0 0 0,1-1 1 0 0,0 0-1 0 0,1 0 0 0 0,18 9 0 0 0,2-3 58 0 0,1-2-1 0 0,0-1 1 0 0,55 11 0 0 0,-70-18-202 0 0,0-1 1 0 0,0-1-1 0 0,0 0 1 0 0,1-1-1 0 0,-1-2 1 0 0,19-1-1 0 0,-29 0-27 0 0,0-1 0 0 0,0 0 1 0 0,0 0-1 0 0,0 0 0 0 0,0-1 1 0 0,-1 0-1 0 0,1-1 0 0 0,-1 0 0 0 0,0 0 1 0 0,-1 0-1 0 0,1-1 0 0 0,5-6 0 0 0,-8 8-26 0 0,-2 1 1 0 0,5-14 14 0 0,-2-7-12 0 0,-5 21-28 0 0,0 1 42 0 0,-4-19 74 0 0,3 20-98 0 0,0-2-2 0 0,-17-36 52 0 0,17 38 7 0 0,5 5-77 0 0,3 0 21 0 0,20 22-46 0 0,-21-20 102 0 0,-1 0 0 0 0,1 0-1 0 0,-1 1 1 0 0,0 0 0 0 0,-1 0-1 0 0,0 0 1 0 0,5 12 0 0 0,-8-18 35 0 0,0 0-66 0 0,-1 0 0 0 0,0 0-1 0 0,1 0 1 0 0,-1 0 0 0 0,1 0 0 0 0,-1 0 0 0 0,0 0 0 0 0,0 1-1 0 0,0-1 1 0 0,0 0 0 0 0,0 0 0 0 0,0 0 0 0 0,0 0 0 0 0,0 0-1 0 0,0 0 1 0 0,0 0 0 0 0,0 0 0 0 0,-1 0 0 0 0,0 2-1 0 0,-4 19 240 0 0,5-22-255 0 0,-1 4 32 0 0,-1-1-1 0 0,0 1 1 0 0,1-1-1 0 0,-1 0 1 0 0,-1 0-1 0 0,1 0 1 0 0,0 0-1 0 0,-1 0 1 0 0,1 0-1 0 0,-1 0 1 0 0,0-1-1 0 0,-6 5 1 0 0,3-3 37 0 0,4-2-256 0 0,0 0 0 0 0,-1-1 0 0 0,1 1 1 0 0,-1-1-1 0 0,0 0 0 0 0,0 1 0 0 0,1-1 0 0 0,-7 1 0 0 0,6-1-991 0 0,0-1 0 0 0,0 0 0 0 0,0 0-1 0 0,-1 0 1 0 0,1 0 0 0 0,0 0 0 0 0,0 0 0 0 0,0-1 0 0 0,0 0 0 0 0,0 1-1 0 0,-6-3 1 0 0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15.90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56 28 2352 0 0,'0'-8'-156'0'0,"-2"-11"14569"0"0,0 23-14182 0 0,-2 2 19 0 0,0 1 0 0 0,1 0 0 0 0,0 0 1 0 0,0 0-1 0 0,1 0 0 0 0,0 0 0 0 0,0 0 0 0 0,-1 15 0 0 0,-6 121 1359 0 0,-2 16-396 0 0,10-120-987 0 0,1-29-150 0 0,0 0 0 0 0,-1 0 1 0 0,-2 12-1 0 0,4 6 391 0 0,6-61-460 0 0,-3 19-36 0 0,0 0 0 0 0,1 0-1 0 0,0 0 1 0 0,1 1 0 0 0,1 0 0 0 0,0 0 0 0 0,1 1-1 0 0,0-1 1 0 0,1 2 0 0 0,0-1 0 0 0,21-19-1 0 0,-25 27 27 0 0,-1 0 0 0 0,1 0-1 0 0,0 1 1 0 0,0 0-1 0 0,0 0 1 0 0,0 0-1 0 0,1 1 1 0 0,-1-1-1 0 0,1 1 1 0 0,-1 1 0 0 0,1-1-1 0 0,0 1 1 0 0,0 0-1 0 0,0 0 1 0 0,0 1-1 0 0,-1 0 1 0 0,1 0 0 0 0,0 0-1 0 0,0 0 1 0 0,0 1-1 0 0,0 0 1 0 0,0 1-1 0 0,-1-1 1 0 0,1 1 0 0 0,8 4-1 0 0,-10-4 16 0 0,-1 0 0 0 0,0 0-1 0 0,0 0 1 0 0,1 1 0 0 0,-1-1 0 0 0,-1 1-1 0 0,1 0 1 0 0,0 0 0 0 0,-1 0 0 0 0,1 0-1 0 0,-1 0 1 0 0,0 0 0 0 0,0 1 0 0 0,0-1-1 0 0,-1 1 1 0 0,1 0 0 0 0,-1-1 0 0 0,0 1-1 0 0,0 0 1 0 0,0 0 0 0 0,-1 0 0 0 0,1 0-1 0 0,-1 7 1 0 0,0-7 9 0 0,0 1 0 0 0,-1-1 0 0 0,0 1-1 0 0,0-1 1 0 0,0 0 0 0 0,0 1 0 0 0,0-1 0 0 0,-1 0-1 0 0,0 0 1 0 0,0 0 0 0 0,0 0 0 0 0,-1 0 0 0 0,1 0-1 0 0,-1 0 1 0 0,0-1 0 0 0,0 0 0 0 0,0 1 0 0 0,0-1-1 0 0,-7 4 1 0 0,1 0 30 0 0,0 0-1 0 0,0-1 1 0 0,-1 0-1 0 0,0 0 1 0 0,0-1 0 0 0,-17 5-1 0 0,-11-3 1068 0 0,-1-11-3654 0 0,32 2 1075 0 0,-1 0 0 0 0,0 0 0 0 0,1-1 0 0 0,-1 0 0 0 0,1-1 0 0 0,0 1 0 0 0,0-1 0 0 0,0-1 0 0 0,1 0 0 0 0,-1 1-1 0 0,1-2 1 0 0,-7-7 0 0 0,5 4-389 0 0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16.70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214 5 2136 0 0,'3'-5'10827'0'0,"-44"46"-9393"0"0,-50 36 0 0 0,80-68-1175 0 0,-14 10 181 0 0,24-19-488 0 0,-2 3-1049 0 0,0-1 0 0 0,0 0 1 0 0,0 0-1 0 0,0 0 0 0 0,0 0 1 0 0,0 0-1 0 0,-1-1 1 0 0,-5 2-1 0 0,-4 2-2975 0 0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17.68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310 25 2136 0 0,'1'0'388'0'0,"0"-1"0"0"0,-1 1 0 0 0,1 0 0 0 0,0 0 0 0 0,-1-1 0 0 0,1 1-1 0 0,-1 0 1 0 0,1-1 0 0 0,0 1 0 0 0,-1 0 0 0 0,1-1 0 0 0,-1 1 0 0 0,1-1 0 0 0,-1 1 0 0 0,0-1 0 0 0,1 1-1 0 0,-1-1 1 0 0,1 1 0 0 0,-1-1 0 0 0,0 0 0 0 0,1 1 0 0 0,-1-1 0 0 0,1-1 0 0 0,-10-6 2539 0 0,5 6-3571 0 0,1 0 957 0 0,-10 1 31 0 0,-1 2-1 0 0,1 0 1 0 0,0 1 0 0 0,0 0-1 0 0,0 1 1 0 0,1 0 0 0 0,-1 1-1 0 0,1 0 1 0 0,0 1-1 0 0,0 1 1 0 0,0 0 0 0 0,0 0-1 0 0,-15 13 1 0 0,16-11-188 0 0,1 1-1 0 0,0 0 1 0 0,1 0-1 0 0,0 1 1 0 0,0 1-1 0 0,1-1 1 0 0,1 1-1 0 0,0 1 1 0 0,0-1-1 0 0,1 1 1 0 0,0 1-1 0 0,-4 14 1 0 0,8-22-103 0 0,1 0 0 0 0,0 0 0 0 0,0 0 0 0 0,0 0 0 0 0,1 0 0 0 0,-1 1 1 0 0,1-1-1 0 0,0 0 0 0 0,1 0 0 0 0,-1 0 0 0 0,1 0 0 0 0,0 0 1 0 0,1 0-1 0 0,-1 0 0 0 0,1 0 0 0 0,0 0 0 0 0,0 0 0 0 0,0-1 0 0 0,1 1 1 0 0,-1-1-1 0 0,1 0 0 0 0,0 0 0 0 0,1 0 0 0 0,-1 0 0 0 0,1 0 1 0 0,0-1-1 0 0,-1 1 0 0 0,2-1 0 0 0,-1 0 0 0 0,0 0 0 0 0,0-1 0 0 0,1 1 1 0 0,0-1-1 0 0,-1 0 0 0 0,10 3 0 0 0,-4-2-230 0 0,0-1 0 0 0,0 0 0 0 0,1 0 0 0 0,-1-1 0 0 0,12 1-1 0 0,-12-3-1231 0 0,0 1 0 0 0,0-1-1 0 0,0-1 1 0 0,0 0 0 0 0,-1 0-1 0 0,1-1 1 0 0,0 0 0 0 0,-1-1 0 0 0,0 0-1 0 0,0 0 1 0 0,0-1 0 0 0,-1 0-1 0 0,13-9 1 0 0,-7 1-354 0 0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18.15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333 0 2844 0 0,'0'0'3479'0'0,"-5"3"-2706"0"0,-89 58 4695 0 0,-51 44-1945 0 0,108-68-3172 0 0,21-21-2725 0 0,0-1-5301 0 0,15-15 7482 0 0,1 1 0 0 0,-1-1 0 0 0,0 0 0 0 0,0 1 0 0 0,1-1 0 0 0,-1 0 0 0 0,0 1 0 0 0,1-1 0 0 0,-1 0-1 0 0,0 0 1 0 0,0 0 0 0 0,0 1 0 0 0,1-1 0 0 0,-1 0 0 0 0,0 0 0 0 0,0 0 0 0 0,-1-1 0 0 0,0 1-366 0 0,-1 1-1164 0 0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20.15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470 13 3416 0 0,'0'0'2004'0'0,"-24"-12"4359"0"0,13 12-5827 0 0,-1 1 0 0 0,0 0 0 0 0,1 0 0 0 0,-1 2 0 0 0,1-1 0 0 0,0 1 0 0 0,0 1 0 0 0,0 0 0 0 0,0 1 0 0 0,-19 11 0 0 0,-11 9 256 0 0,-49 39-1 0 0,87-61-735 0 0,-17 13 148 0 0,0 1 0 0 0,1 1 1 0 0,-29 35-1 0 0,41-44-150 0 0,-1 0 1 0 0,2 1-1 0 0,0 0 1 0 0,0 1-1 0 0,1-1 1 0 0,0 1-1 0 0,0 0 1 0 0,2 0-1 0 0,-1 1 0 0 0,-2 15 1 0 0,6-18-39 0 0,-1 0 1 0 0,2 0-1 0 0,-1 0 0 0 0,1 0 1 0 0,1 0-1 0 0,-1 0 1 0 0,1-1-1 0 0,1 1 0 0 0,0-1 1 0 0,0 0-1 0 0,1 1 1 0 0,0-1-1 0 0,0-1 0 0 0,0 1 1 0 0,1-1-1 0 0,1 1 0 0 0,-1-1 1 0 0,1-1-1 0 0,10 9 1 0 0,1 1 2 0 0,1-2-1 0 0,0 0 1 0 0,2-1 0 0 0,-1-1 0 0 0,1-1 0 0 0,29 12 0 0 0,-39-19-15 0 0,-5-1 15 0 0,1-1-1 0 0,0 0 0 0 0,0 0 0 0 0,0-1 1 0 0,7 1-1 0 0,3 1 11 0 0,-1 0 0 0 0,0-1 0 0 0,1-1 0 0 0,24-2 0 0 0,-13-2 39 0 0,0-1-1 0 0,29-9 1 0 0,-54 12-64 0 0,1 1 0 0 0,-1-1 0 0 0,0 0 1 0 0,1 0-1 0 0,-1 0 0 0 0,0 0 0 0 0,0 0 0 0 0,0 0 0 0 0,0-1 1 0 0,0 1-1 0 0,0-1 0 0 0,0 1 0 0 0,-1-1 0 0 0,1 0 0 0 0,-1 0 0 0 0,1 0 1 0 0,-1 0-1 0 0,1 0 0 0 0,-1 0 0 0 0,0 0 0 0 0,0 0 0 0 0,1-4 0 0 0,0-1 31 0 0,-1-1-1 0 0,1 0 1 0 0,-1 1-1 0 0,-1-1 0 0 0,0-11 1 0 0,0 13 26 0 0,0 6-63 0 0,0 0 0 0 0,0-1 1 0 0,0 1-1 0 0,0 0 0 0 0,0-1 1 0 0,0 1-1 0 0,0 0 0 0 0,0-1 1 0 0,0 1-1 0 0,0 0 0 0 0,0 0 1 0 0,0-1-1 0 0,0 1 0 0 0,0 0 1 0 0,0-1-1 0 0,1 1 0 0 0,-1 0 1 0 0,0 0-1 0 0,0-1 0 0 0,0 1 1 0 0,0 0-1 0 0,1 0 0 0 0,-1 0 1 0 0,0-1-1 0 0,0 1 0 0 0,1 0 0 0 0,-1 0 1 0 0,0 0-1 0 0,0-1 0 0 0,1 1 1 0 0,-1 0-1 0 0,0 0 0 0 0,0 0 1 0 0,1 0-1 0 0,-1 0 0 0 0,0 0 1 0 0,1 0-1 0 0,-1 0 0 0 0,0 0 1 0 0,0 0-1 0 0,1 0 0 0 0,-1 0 1 0 0,0 0-1 0 0,1 0 0 0 0,-1 0 1 0 0,0 0-1 0 0,1 0 0 0 0,-1 0 1 0 0,0 0-1 0 0,0 0 0 0 0,1 0 1 0 0,-1 1-1 0 0,0-1 0 0 0,1 0 1 0 0,14 9-22 0 0,-13-8 14 0 0,2 2-21 0 0,10 10-7 0 0,-11-8 33 0 0,0 0 0 0 0,0 0 0 0 0,1-1 0 0 0,0 1 0 0 0,4 4 0 0 0,-6-7 24 0 0,0 0 0 0 0,0 1 0 0 0,0-1 0 0 0,0 1 0 0 0,0-1 0 0 0,-1 1 0 0 0,1 0 0 0 0,1 4 0 0 0,-1-2 13 0 0,-1 0 0 0 0,0-1 0 0 0,0 1 0 0 0,0 0 0 0 0,-1 0 0 0 0,1 0 0 0 0,-1 0 0 0 0,-1 0 0 0 0,1 0 0 0 0,0-1 0 0 0,-1 1 0 0 0,0 0 0 0 0,0 0 0 0 0,-1 0 0 0 0,1-1 0 0 0,-1 1 0 0 0,0-1 0 0 0,0 1 1 0 0,-1-1-1 0 0,1 0 0 0 0,-1 0 0 0 0,0 0 0 0 0,0 0 0 0 0,0 0 0 0 0,-1-1 0 0 0,1 1 0 0 0,-7 3 0 0 0,-5 1-161 0 0,-11-6-6685 0 0,-1-5-1224 0 0,11-1 5732 0 0,5 1 242 0 0,0-1 188 0 0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21.85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283 35 2312 0 0,'10'-10'4414'0'0,"-10"9"-4098"0"0,0 1 0 0 0,1 0 0 0 0,-1-1 0 0 0,0 1 0 0 0,0-1 0 0 0,1 1 0 0 0,-1-1 0 0 0,0 1 0 0 0,0 0 0 0 0,0-1 0 0 0,0 1 0 0 0,0-1 0 0 0,0 1 0 0 0,0-1 0 0 0,0 1 0 0 0,0-1 0 0 0,0 1 0 0 0,0-1 0 0 0,0 0 0 0 0,-2 0-193 0 0,1-1-1 0 0,-1 0 1 0 0,0 1 0 0 0,0 0 0 0 0,0-1-1 0 0,0 1 1 0 0,0 0 0 0 0,0 0 0 0 0,-3-1-1 0 0,3 2 232 0 0,-2 0-200 0 0,-24 0 419 0 0,26 0-308 0 0,-2 0-125 0 0,-3 1-5 0 0,0-1 1 0 0,-1 2-1 0 0,1-1 0 0 0,0 1 1 0 0,0 1-1 0 0,-1-1 1 0 0,2 1-1 0 0,-1 0 0 0 0,0 1 1 0 0,-11 7-1 0 0,-14 14 247 0 0,21-18-287 0 0,1 1 0 0 0,0 0 0 0 0,1 0 0 0 0,-11 14 0 0 0,13-14 5 0 0,1 1-1 0 0,0-1 1 0 0,1 2 0 0 0,0-1-1 0 0,-7 16 1 0 0,10-22-71 0 0,-4 21 139 0 0,5-20-118 0 0,0 1 0 0 0,1-1 0 0 0,-1 0-1 0 0,1 0 1 0 0,0 0 0 0 0,1 0 0 0 0,-1 0 0 0 0,1 0 0 0 0,0 0 0 0 0,0 0 0 0 0,0 0 0 0 0,0 0 0 0 0,1-1 0 0 0,-1 1 0 0 0,1 0 0 0 0,0-1-1 0 0,2 4 1 0 0,4 3 152 0 0,0-1-1 0 0,1 0 0 0 0,0 0 1 0 0,13 9-1 0 0,-18-14-153 0 0,9 5 258 0 0,0 1-1 0 0,0-2 1 0 0,21 11 0 0 0,-19-12-852 0 0,0-1 0 0 0,0-1-1 0 0,24 6 1 0 0,-25-8-706 0 0,0-1 1 0 0,0-1 0 0 0,0 0-1 0 0,17-1 1 0 0,-19-1-581 0 0,0-1 0 0 0,0 0 0 0 0,0 0 0 0 0,0-1 0 0 0,14-6 0 0 0,-8 2 78 0 0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22.81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357 1 2712 0 0,'0'0'8554'0'0,"-2"7"-7963"0"0,-11 157 3750 0 0,7-68-2925 0 0,5-70-1193 0 0,0 1 0 0 0,2-1-1 0 0,1 0 1 0 0,1 0 0 0 0,1 0-1 0 0,13 39 1 0 0,-17-63-166 0 0,7 18 199 0 0,-90-116-743 0 0,70 84 435 0 0,-1-1 1 0 0,-23-15-1 0 0,32 24 40 0 0,0 1 0 0 0,-1 0 0 0 0,1 1 0 0 0,0 0 0 0 0,-1-1 1 0 0,1 2-1 0 0,-1-1 0 0 0,0 1 0 0 0,0-1 0 0 0,0 2 0 0 0,-7-1 0 0 0,11 1 30 0 0,-2 0-3 0 0,-5 2-1 0 0,0-1-1 0 0,1 1 1 0 0,-1 1-1 0 0,1-1 1 0 0,-1 2-1 0 0,1-1 1 0 0,0 1-1 0 0,0 0 1 0 0,0 1 0 0 0,1 0-1 0 0,0 0 1 0 0,0 0-1 0 0,0 1 1 0 0,-7 8-1 0 0,12-12-3 0 0,1 0 0 0 0,-1 0 0 0 0,1 1 0 0 0,0-1 1 0 0,-1 0-1 0 0,1 1 0 0 0,0-1 0 0 0,1 0 0 0 0,-1 1 0 0 0,0-1 0 0 0,1 1 0 0 0,-1 0 0 0 0,1-1 0 0 0,0 1 1 0 0,0-1-1 0 0,0 1 0 0 0,0 0 0 0 0,0-1 0 0 0,2 5 0 0 0,-2-4 19 0 0,1 0-29 0 0,3 6 51 0 0,-1 1 1 0 0,2-1-1 0 0,-1 0 1 0 0,1 0 0 0 0,11 14-1 0 0,-13-19-24 0 0,1 1-1 0 0,0-1 1 0 0,1 0-1 0 0,-1 0 1 0 0,1 0-1 0 0,0-1 1 0 0,0 1 0 0 0,0-1-1 0 0,0-1 1 0 0,0 1-1 0 0,11 3 1 0 0,-7-4-165 0 0,0 0 0 0 0,0-1 0 0 0,0 0 0 0 0,0 0 0 0 0,1-1 0 0 0,-1 0 0 0 0,0-1 0 0 0,0 0 0 0 0,18-5 0 0 0,-17 4-1566 0 0,0-1 1 0 0,0-1-1 0 0,0 0 1 0 0,17-9-1 0 0,-20 9 332 0 0,0-1 0 0 0,-1 0 0 0 0,1 0 0 0 0,6-7 0 0 0,-2-1-510 0 0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23.17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210 1 3224 0 0,'0'0'9356'0'0,"-6"4"-8647"0"0,-18 17 1067 0 0,0 0 0 0 0,-40 50 0 0 0,44-47-1457 0 0,9-11-315 0 0,-9 10-844 0 0,6-11-6101 0 0,-12-19-3738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15.7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275 1 1328 0 0,'0'0'5385'0'0,"-7"2"-4961"0"0,6-2-423 0 0,-11 4 483 0 0,1 1 0 0 0,-1 0 0 0 0,-14 9 0 0 0,12-5 36 0 0,0 2 1 0 0,1 0-1 0 0,0 0 0 0 0,1 1 0 0 0,0 1 1 0 0,1 0-1 0 0,0 1 0 0 0,-14 24 0 0 0,13-17-154 0 0,1 1-1 0 0,1 0 1 0 0,1 1-1 0 0,1 0 0 0 0,-7 36 1 0 0,11-41-204 0 0,0-4-70 0 0,1 0 0 0 0,1-1 0 0 0,1 1 0 0 0,0 0 0 0 0,0 0 0 0 0,2 0 0 0 0,-1 0 0 0 0,5 18 1 0 0,-4-23-65 0 0,-1-8-30 0 0,8 20 139 0 0,-8-16-124 0 0,2-1-2 0 0,11 11 47 0 0,12 4-1143 0 0,-4-12-3303 0 0,2-5-3164 0 0,-19-2 5498 0 0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31.46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6 147 2436 0 0,'-6'1'12353'0'0,"36"-8"-11962"0"0,52-6 1 0 0,-79 12-392 0 0,558-61 825 0 0,-391 45-589 0 0,271-10 162 0 0,-364 23-351 0 0,535-13 153 0 0,-196 17-239 0 0,-181 1 90 0 0,140 7-43 0 0,514-1 208 0 0,-309 12 970 0 0,-368-11-899 0 0,166 3-42 0 0,-247 0 1421 0 0,-129-11-1454 0 0,17 2 828 0 0,-12-1-987 0 0,-5-1 102 0 0,0 0 1 0 0,0 0 0 0 0,-1 1-1 0 0,1-1 1 0 0,0 0-1 0 0,0 1 1 0 0,0 0 0 0 0,0-1-1 0 0,0 1 1 0 0,-1 0 0 0 0,1 0-1 0 0,0 0 1 0 0,-1 0 0 0 0,1 0-1 0 0,-1 0 1 0 0,1 1-1 0 0,-1-1 1 0 0,1 0 0 0 0,-1 1-1 0 0,2 1 1 0 0,-3-1 30 0 0,1-2-175 0 0,-1 1-1 0 0,0-1 1 0 0,1 1-1 0 0,-1-1 1 0 0,0 1-1 0 0,1-1 1 0 0,-1 1 0 0 0,0-1-1 0 0,0 1 1 0 0,0-1-1 0 0,0 1 1 0 0,1 0-1 0 0,-1-1 1 0 0,0 1 0 0 0,0-1-1 0 0,0 1 1 0 0,0-1-1 0 0,0 1 1 0 0,0 0-1 0 0,0-1 1 0 0,-1 1 0 0 0,1-1-1 0 0,0 1 1 0 0,0-1-1 0 0,0 1 1 0 0,0-1 0 0 0,-1 1-1 0 0,1 0 1 0 0,-7 21 261 0 0,6-20-286 0 0,-6 17 223 0 0,6-15-150 0 0,0 0 0 0 0,-1 0 0 0 0,1-1 0 0 0,-1 1 0 0 0,0 0 0 0 0,-5 6 0 0 0,-30 30 343 0 0,-22 27-83 0 0,40-30-267 0 0,16-30-54 0 0,0-1 1 0 0,0 1 0 0 0,1 0 0 0 0,-1 0-1 0 0,2 1 1 0 0,-3 13 0 0 0,1-2 12 0 0,-2 10 97 0 0,1 1 0 0 0,2-1 0 0 0,1 51 0 0 0,17 89 673 0 0,1 16-141 0 0,-16-105-414 0 0,4 0-1 0 0,3-1 1 0 0,26 109-1 0 0,-26-155-173 0 0,-1 0 1 0 0,-2 0-1 0 0,-1 0 1 0 0,-1 1-1 0 0,-2-1 0 0 0,-2 1 1 0 0,-1-1-1 0 0,-10 53 0 0 0,2-32-8 0 0,-2 0 0 0 0,-3-1 1 0 0,-32 78-1 0 0,25-79 28 0 0,3 2 0 0 0,2-1 0 0 0,-12 69 0 0 0,13-28 68 0 0,-4 103 0 0 0,20-156-229 0 0,1 1 0 0 0,15 75 0 0 0,-5-34 72 0 0,-2-27 41 0 0,18 58-1 0 0,4 25 93 0 0,-17-73-135 0 0,4-2-1 0 0,39 100 1 0 0,-48-141-26 0 0,-5-15 48 0 0,-1 4-23 0 0,2 12-41 0 0,-4-20 72 0 0,-1 6 6 0 0,-1 2-20 0 0,1-10 32 0 0,-11 7-137 0 0,5-6 78 0 0,-4-1 38 0 0,-18-9-232 0 0,-3-1 26 0 0,0 1-1 0 0,-53-4 0 0 0,25 4 103 0 0,-169-13 164 0 0,31 4-192 0 0,-378-20 116 0 0,351 28-25 0 0,-372-26-57 0 0,436 23 31 0 0,-478-24 130 0 0,301 41-153 0 0,187 0 192 0 0,-773 48-332 0 0,665-42 362 0 0,145-9-90 0 0,3 4-167 0 0,-30 1 224 0 0,73-14-213 0 0,-12 2-382 0 0,77 4 154 0 0,-17-3-1882 0 0,2-11-1060 0 0,14 9 1054 0 0,0 1-1 0 0,0-1 1 0 0,1 1 0 0 0,-1-1-1 0 0,1 0 1 0 0,0 0 0 0 0,0 0-1 0 0,-1-9 1 0 0,1-4 626 0 0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32.31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 0 2332 0 0,'0'0'2901'0'0,"0"3"-2222"0"0,-2 12 1243 0 0,1 0 0 0 0,2 16 0 0 0,7 65 808 0 0,-8-91-2565 0 0,6 84 2000 0 0,-6-87-2022 0 0,-3 16 226 0 0,0-10-546 0 0,-1 2 2214 0 0,2-4-3785 0 0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33.80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30 2436 0 0,'0'0'5246'0'0,"6"2"-4768"0"0,83 8 2803 0 0,175-1 1 0 0,-244-9-3174 0 0,463-17 1671 0 0,218 6 137 0 0,-383 42-1292 0 0,-151-12-266 0 0,232-3 49 0 0,2-31-103 0 0,348-2-138 0 0,-191-6-86 0 0,-347 8 8 0 0,49 4 73 0 0,-235 10-147 0 0,0 1 1 0 0,27 4-1 0 0,-36-3-3 0 0,28 3-15 0 0,-41-3-26 0 0,0-1 47 0 0,48 2-1973 0 0,-29-4-3596 0 0,-10-1-1317 0 0,-3-10 635 0 0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35.5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39 1556 0 0,'0'0'1654'0'0,"22"17"3639"0"0,-15-14-4810 0 0,0 0 0 0 0,0-1 0 0 0,1 1 0 0 0,-1-2 0 0 0,0 1 0 0 0,1-1 1 0 0,12 1-1 0 0,63-1 985 0 0,-45-2-1128 0 0,749-17 1394 0 0,-25-18-764 0 0,-182 36 63 0 0,0 22-132 0 0,-361-13-606 0 0,694-9 26 0 0,-764-5-275 0 0,209-3 97 0 0,-171 13-227 0 0,78-1 239 0 0,-216-9-262 0 0,-47 4-441 0 0,1-1-1654 0 0,0-1 822 0 0,-15-21-11088 0 0,3 14 10607 0 0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37.7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49 20 1116 0 0,'-11'-3'468'0'0,"9"2"1204"0"0,-33-13 7355 0 0,42 14-8904 0 0,19-1-27 0 0,-19 1 6 0 0,10 1 249 0 0,0-1-175 0 0,333 6 1747 0 0,938 7-532 0 0,-515 38-1108 0 0,-432-22-147 0 0,-77-8-43 0 0,169 8 70 0 0,91-23-165 0 0,-465-6-18 0 0,371-7 147 0 0,47-35-120 0 0,-286 28 815 0 0,-94 10-442 0 0,-94 3-354 0 0,0 1 35 0 0,11-3-1502 0 0,-14 3 1135 0 0,1 0-1 0 0,-1 0 1 0 0,1 0 0 0 0,-1-1-1 0 0,1 1 1 0 0,-1 0-1 0 0,0 0 1 0 0,1-1-1 0 0,-1 1 1 0 0,1 0 0 0 0,-1 0-1 0 0,1-2-612 0 0,-1 2 613 0 0,1 0-1 0 0,-1-1 1 0 0,0 1-1 0 0,0-1 1 0 0,0 1-1 0 0,1 0 1 0 0,-1-1 0 0 0,0 1-1 0 0,0-1 1 0 0,0 0-1 0 0,0 0-152 0 0,0 0 0 0 0,0 0 0 0 0,0 0 1 0 0,-1 0-1 0 0,1 0 0 0 0,0 0 0 0 0,-1 1 0 0 0,1-1 0 0 0,0 0 0 0 0,-1 0 0 0 0,1 0 0 0 0,-1 0 0 0 0,0 1 0 0 0,0-2 0 0 0,-11-10 942 0 0,0 2-2267 0 0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40.03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237 1 2056 0 0,'0'0'3719'0'0,"-8"3"-2864"0"0,6 1 2168 0 0,3 7-2268 0 0,1-1 0 0 0,0 0-1 0 0,0 0 1 0 0,1 0 0 0 0,5 12 0 0 0,9 35 1188 0 0,-10-18-1271 0 0,-1 0-1 0 0,-1 65 0 0 0,-2 134 252 0 0,-11-87-574 0 0,1 0-42 0 0,4-86-82 0 0,-13 73-1 0 0,8-85-149 0 0,3 0 0 0 0,1 84-1 0 0,5-74 83 0 0,-3-1-1 0 0,-21 122 1 0 0,9-92-76 0 0,-20 88-32 0 0,-2 18 201 0 0,11 164-71 0 0,20-253-73 0 0,-2 60-168 0 0,0 56 558 0 0,6-85-261 0 0,1-122-201 0 0,-1 0 1 0 0,-1 0-1 0 0,-4 20 1 0 0,-3 9-1 0 0,8-40 7 0 0,1-7-20 0 0,-1 2-15 0 0,-7 27 14 0 0,3-15-3757 0 0,-19-45-10918 0 0,14 15 12739 0 0,-2-3 185 0 0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42.20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147 25 1696 0 0,'0'0'2984'0'0,"-4"-10"-1877"0"0,1 5 2228 0 0,0 3-3556 0 0,-11-6 7179 0 0,13 13-6827 0 0,-5 12 27 0 0,5-13-31 0 0,0 1-31 0 0,-1-1-1 0 0,1 1 1 0 0,0-1 0 0 0,1 1-1 0 0,-1 0 1 0 0,1 8 0 0 0,3 16 131 0 0,-2-26-195 0 0,1 12-36 0 0,2 15 91 0 0,5 90 184 0 0,-6-54-123 0 0,-2 0 0 0 0,-16 125 0 0 0,8-72-68 0 0,6-99-35 0 0,3 32 1 0 0,0 15-7 0 0,-3-16 12 0 0,7 71 0 0 0,0-45 44 0 0,-4-32-133 0 0,1-13 58 0 0,-2 0 1 0 0,-1 0 0 0 0,-7 52-1 0 0,-6-11 19 0 0,-34 161 101 0 0,26-140 57 0 0,-14 151 0 0 0,33-225-179 0 0,-3 173 321 0 0,6-120-302 0 0,2-27-16 0 0,8 47 0 0 0,-9-82-7 0 0,13 64 18 0 0,21 87-113 0 0,-14-10 310 0 0,-21-137-242 0 0,17 141 138 0 0,-16-144-94 0 0,-1 1-1 0 0,0-1 1 0 0,0 1-1 0 0,-2-1 1 0 0,1 1-1 0 0,-3 12 1 0 0,-2 21 56 0 0,3-33-51 0 0,0 0 1 0 0,-7 22 0 0 0,9-33-44 0 0,-1 1 30 0 0,-9 44-2 0 0,9-46 21 0 0,1 2-56 0 0,-3 7-13 0 0,3-8-32 0 0,-3 6 962 0 0,1-6-2944 0 0,-15-60-14723 0 0,16 38 15008 0 0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44.37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311 49 2252 0 0,'-12'-24'9801'0'0,"4"-1"-3627"0"0,6 26-4545 0 0,1 7-934 0 0,3 17-639 0 0,-1-11 261 0 0,7 164 1111 0 0,-20 331-295 0 0,4-363-1053 0 0,2-38 105 0 0,-21 121 1 0 0,-4-65-47 0 0,-50 306 640 0 0,78-446-717 0 0,-29 383 368 0 0,24-199 241 0 0,0 0-277 0 0,2-56 3 0 0,2-91-265 0 0,1-11 14 0 0,-20 117 523 0 0,23-165-649 0 0,-2 16 70 0 0,-3-1-105 0 0,-4 26 58 0 0,9-41-1 0 0,-5 12-24 0 0,2 9-26 0 0,3-20 74 0 0,0-1-81 0 0,0 8 7 0 0,0-8 41 0 0,4 14 20 0 0,-2-2-5402 0 0,-3-41-14773 0 0,0 18 23012 0 0,0 6-3339 0 0,0 0 1 0 0,0-1 0 0 0,0 1 0 0 0,-1 0 0 0 0,1 0 0 0 0,-5-5 0 0 0,3 2-276 0 0,-8-9-880 0 0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46.6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1274 947 2372 0 0,'-2'-5'1376'0'0,"-1"1"-1"0"0,-1-1 0 0 0,1 1 1 0 0,0 0-1 0 0,-1 0 1 0 0,-6-5-1 0 0,-12-14 2064 0 0,-1-3-571 0 0,-52-44-1 0 0,-37-30-674 0 0,43 37-1179 0 0,-112-80-1 0 0,-305-134 1179 0 0,433 249-1844 0 0,1-3 0 0 0,-67-50 1 0 0,93 62-281 0 0,24 18-55 0 0,-7-6-29 0 0,2 3-6 0 0,-1 0-935 0 0,15-16-14410 0 0,0 5 5875 0 0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48.8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171 2 1812 0 0,'-11'-1'896'0'0,"1"0"0"0"0,-1 1 0 0 0,0 1-1 0 0,1 0 1 0 0,-1 0 0 0 0,-15 5 0 0 0,23-5-710 0 0,-1 0 0 0 0,0 0 1 0 0,0 1-1 0 0,1 0 0 0 0,-1 0 1 0 0,1 0-1 0 0,0 0 0 0 0,0 0 1 0 0,-1 1-1 0 0,1-1 0 0 0,1 1 1 0 0,-1 0-1 0 0,0 0 0 0 0,1 0 1 0 0,-1 0-1 0 0,1 0 0 0 0,0 1 1 0 0,0-1-1 0 0,0 1 0 0 0,1-1 0 0 0,-3 6 1 0 0,1 3 39 0 0,-1-1 1 0 0,1 0 0 0 0,1 1-1 0 0,0 0 1 0 0,1-1-1 0 0,0 1 1 0 0,0 0 0 0 0,3 19-1 0 0,-1-27-192 0 0,0 0-1 0 0,1 0 1 0 0,0-1-1 0 0,-1 1 1 0 0,1 0-1 0 0,1 0 1 0 0,-1-1-1 0 0,0 0 0 0 0,1 1 1 0 0,0-1-1 0 0,4 4 1 0 0,1 3 44 0 0,-3-7-26 0 0,-1 0-1 0 0,1 0 1 0 0,0 0-1 0 0,0-1 0 0 0,0 0 1 0 0,0 1-1 0 0,1-2 1 0 0,-1 1-1 0 0,11 1 0 0 0,-9-2-10 0 0,-1 0 0 0 0,1-1 0 0 0,-1 1 0 0 0,0-2-1 0 0,1 1 1 0 0,-1-1 0 0 0,1 0 0 0 0,-1 0 0 0 0,0 0 0 0 0,0-1-1 0 0,0 0 1 0 0,0-1 0 0 0,0 1 0 0 0,0-1 0 0 0,0 0-1 0 0,-1 0 1 0 0,1-1 0 0 0,-1 0 0 0 0,0 0 0 0 0,0 0 0 0 0,-1 0-1 0 0,1-1 1 0 0,-1 0 0 0 0,0 0 0 0 0,0 0 0 0 0,6-11-1 0 0,-6 6 127 0 0,-1 0-1 0 0,1-1 1 0 0,-2 1-1 0 0,1-1 1 0 0,-1 0-1 0 0,-1 0 0 0 0,0 0 1 0 0,-1 0-1 0 0,-1-15 1 0 0,1 16-101 0 0,0 7 4 0 0,0-12 272 0 0,1 18 99 0 0,11 23-17 0 0,27 47 1 0 0,-35-67-345 0 0,0-1 0 0 0,0 1 1 0 0,1-1-1 0 0,-1 0 0 0 0,1-1 0 0 0,1 1 0 0 0,-1-1 1 0 0,1 0-1 0 0,8 5 0 0 0,-9-7-354 0 0,-1 0 0 0 0,1-1 1 0 0,-1 1-1 0 0,1-1 0 0 0,-1 0 0 0 0,7 0 0 0 0,-4-1-1421 0 0,0 0-1 0 0,0 0 1 0 0,0 0 0 0 0,11-3-1 0 0,12-6-5167 0 0,-20 5 4988 0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16.19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2096 0 0,'0'0'4761'0'0,"2"4"-4107"0"0,27 85 4003 0 0,-20-60-3245 0 0,16 40 1 0 0,-17-51-1088 0 0,0-1 1 0 0,1-1 0 0 0,1 0-1 0 0,14 19 1 0 0,-22-33-440 0 0,1 1 0 0 0,-1-1 0 0 0,0 0 0 0 0,1 0 0 0 0,-1 0 0 0 0,1 0 0 0 0,5 3 0 0 0,-6-5-246 0 0,-1 1 1 0 0,0-1-1 0 0,1 0 1 0 0,-1 0-1 0 0,1 0 1 0 0,-1 0-1 0 0,0 0 1 0 0,1 0-1 0 0,-1 0 1 0 0,1 0-1 0 0,-1-1 1 0 0,0 1-1 0 0,1 0 1 0 0,1-2-1 0 0,1 1-2219 0 0,-3-13-1982 0 0,-1 11 2569 0 0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49.6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21 3408 0 0,'0'0'1426'0'0,"9"-21"12300"0"0,-6 24-13589 0 0,0 1 0 0 0,-1-1 0 0 0,1 0-1 0 0,0 1 1 0 0,-1-1 0 0 0,0 1-1 0 0,0 0 1 0 0,0-1 0 0 0,0 1 0 0 0,-1 0-1 0 0,1 0 1 0 0,-1 0 0 0 0,0 1-1 0 0,0-1 1 0 0,-1 0 0 0 0,1 0 0 0 0,-1 5-1 0 0,15 235 2309 0 0,-12-169-1795 0 0,-1-42-225 0 0,11 50 0 0 0,-13-81-332 0 0,1 0 6 0 0,-1-2-94 0 0,0 1 0 0 0,0-1-1 0 0,-1 0 1 0 0,1 0 0 0 0,0 1 0 0 0,0-1-1 0 0,0 0 1 0 0,0 0 0 0 0,0 0 0 0 0,0 1 0 0 0,0-1-1 0 0,0 0 1 0 0,0 0 0 0 0,0 1 0 0 0,0-1-1 0 0,0 0 1 0 0,0 0 0 0 0,0 0 0 0 0,1 1 0 0 0,-1-1-1 0 0,0 0 1 0 0,0 0 0 0 0,0 0 0 0 0,0 1-1 0 0,0-1 1 0 0,0 0 0 0 0,0 0 0 0 0,1 0 0 0 0,-1 0-1 0 0,0 1 1 0 0,0-1 0 0 0,0 0 0 0 0,1 0-1 0 0,-1 0 1 0 0,0 0 0 0 0,0 0 0 0 0,0 0 0 0 0,1 1-1 0 0,-1-1 1 0 0,0 0 0 0 0,0 0 0 0 0,0 0-1 0 0,1 0 1 0 0,-1 0 0 0 0,0 0 0 0 0,0 0 0 0 0,1 0-1 0 0,-1 0 1 0 0,0 0 0 0 0,0 0 0 0 0,0 0-1 0 0,1 0 1 0 0,-1 0 0 0 0,0 0 0 0 0,0 0 0 0 0,1-1-1 0 0,9-11-59 0 0,-1 0 0 0 0,0-1 0 0 0,9-15 0 0 0,-12 17-5 0 0,1-1 0 0 0,0 2 0 0 0,0-1 0 0 0,2 1 0 0 0,-1 0 0 0 0,1 0 0 0 0,0 1 0 0 0,16-11 0 0 0,-22 17 53 0 0,0 1-1 0 0,1 0 1 0 0,-1 0-1 0 0,1 0 0 0 0,0 0 1 0 0,-1 1-1 0 0,1 0 1 0 0,0-1-1 0 0,0 2 1 0 0,0-1-1 0 0,0 0 0 0 0,0 1 1 0 0,0-1-1 0 0,0 1 1 0 0,0 0-1 0 0,0 1 1 0 0,0-1-1 0 0,0 1 1 0 0,0-1-1 0 0,0 1 0 0 0,0 0 1 0 0,-1 1-1 0 0,1-1 1 0 0,0 1-1 0 0,4 2 1 0 0,-5-3 4 0 0,-1 0 1 0 0,0 0 0 0 0,1 0 0 0 0,-1 0-1 0 0,0 0 1 0 0,0 1 0 0 0,0-1 0 0 0,0 1 0 0 0,0-1-1 0 0,0 1 1 0 0,0 0 0 0 0,-1 0 0 0 0,1 0 0 0 0,0 0-1 0 0,-1 0 1 0 0,0 0 0 0 0,2 4 0 0 0,1 0-9 0 0,-2-3 34 0 0,0 1 0 0 0,0-1 0 0 0,0 1 0 0 0,0 0-1 0 0,-1-1 1 0 0,0 1 0 0 0,1 0 0 0 0,-1 0 0 0 0,0 0 0 0 0,-1 0 0 0 0,1 0 0 0 0,-1 0 0 0 0,0 0 0 0 0,0 1 0 0 0,-1 5-1 0 0,0-2 45 0 0,0-1-1 0 0,-1 0 0 0 0,0 1 0 0 0,0-1 1 0 0,-1 0-1 0 0,-6 12 0 0 0,7-15 28 0 0,-1 0 0 0 0,0 0 1 0 0,0 0-1 0 0,0 0 0 0 0,0 0 0 0 0,0-1 0 0 0,-1 1 1 0 0,0-1-1 0 0,-6 5 0 0 0,6-6-361 0 0,0 1-1 0 0,0-1 1 0 0,-1-1 0 0 0,1 1-1 0 0,-1 0 1 0 0,1-1 0 0 0,-1 0-1 0 0,-7 1 1 0 0,3-1-1333 0 0,-1-1 0 0 0,0 0 0 0 0,-14-2 0 0 0,-31-8-9439 0 0,53 10 10700 0 0,-30-4-3656 0 0,15 2 2211 0 0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51.0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225 32 1952 0 0,'0'0'6086'0'0,"0"-3"-5581"0"0,0 2-280 0 0,-1 0-1 0 0,1-1 0 0 0,0 1 0 0 0,0 0 0 0 0,-1 0 0 0 0,1-1 0 0 0,-1 1 0 0 0,0 0 0 0 0,1 0 0 0 0,-1 0 0 0 0,0 0 0 0 0,1 0 0 0 0,-1-1 0 0 0,0 1 0 0 0,0 1 0 0 0,0-1 0 0 0,0 0 0 0 0,-1-1 1 0 0,-1 0 190 0 0,-22-2 749 0 0,23 4-681 0 0,-2 0-315 0 0,-4 3-8 0 0,0-1 1 0 0,0 1-1 0 0,1 1 0 0 0,-1-1 0 0 0,1 1 0 0 0,-12 8 0 0 0,-68 59 1252 0 0,85-68-1359 0 0,-1 0 0 0 0,1 0 1 0 0,0 0-1 0 0,-1 0 1 0 0,1 0-1 0 0,1 1 0 0 0,-1-1 1 0 0,0 0-1 0 0,1 1 1 0 0,0 0-1 0 0,0-1 1 0 0,0 1-1 0 0,0 0 0 0 0,0-1 1 0 0,1 1-1 0 0,0 0 1 0 0,0 7-1 0 0,0-9-16 0 0,0 1 16 0 0,1 15-44 0 0,2-1-6 0 0,6 5 108 0 0,-9-18-91 0 0,1 0-5 0 0,11 13 92 0 0,-7-11-126 0 0,0-1 1 0 0,0 0-1 0 0,0 0 1 0 0,1-1 0 0 0,0 1-1 0 0,0-1 1 0 0,0-1-1 0 0,0 1 1 0 0,0-1 0 0 0,1 0-1 0 0,0 0 1 0 0,-1-1-1 0 0,1 0 1 0 0,0 0 0 0 0,0-1-1 0 0,0 0 1 0 0,12 1-1 0 0,-8-2-938 0 0,0 0 0 0 0,0 0 0 0 0,0-1-1 0 0,16-4 1 0 0,-16 2-1647 0 0,1 0 1 0 0,-1-1-1 0 0,21-10 0 0 0,-17 6 649 0 0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51.9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271 13 2812 0 0,'0'0'3440'0'0,"0"-12"5095"0"0,5 104-6578 0 0,3 1 1 0 0,24 103 0 0 0,-27-162-1749 0 0,-4-17-66 0 0,2 0 0 0 0,1 0-1 0 0,5 18 1 0 0,-2-20-64 0 0,-5-14-58 0 0,-1 1 33 0 0,1 4-56 0 0,-2-6 5 0 0,0 0 0 0 0,0 0-1 0 0,0 0 1 0 0,0-1 0 0 0,0 1 0 0 0,1 0-1 0 0,-1 0 1 0 0,0 0 0 0 0,0 0 0 0 0,0 0-1 0 0,0 0 1 0 0,0 0 0 0 0,0 0 0 0 0,0 0-1 0 0,0-1 1 0 0,0 1 0 0 0,0 0 0 0 0,0 0-1 0 0,0 0 1 0 0,0 0 0 0 0,0 0 0 0 0,1 0-1 0 0,-1 0 1 0 0,0 0 0 0 0,0 0 0 0 0,0 0-1 0 0,0 0 1 0 0,0 0 0 0 0,0 0 0 0 0,0 0-1 0 0,0 0 1 0 0,1 0 0 0 0,-1 0-1 0 0,0 0 1 0 0,0 0 0 0 0,0 0 0 0 0,0 0-1 0 0,0 0 1 0 0,0 0 0 0 0,0 0 0 0 0,1 0-1 0 0,-1 0 1 0 0,0 0 0 0 0,0 0 0 0 0,0 0-1 0 0,0 0 1 0 0,0 0 0 0 0,0 0 0 0 0,0 0-1 0 0,0 0 1 0 0,0 0 0 0 0,1 0 0 0 0,-1 0-1 0 0,0 0 1 0 0,0 0 0 0 0,0 0 0 0 0,0 1-1 0 0,0-1 1 0 0,0 0 0 0 0,0 0 0 0 0,0 0-1 0 0,0 0 1 0 0,0 0 0 0 0,0 0 0 0 0,0 0-1 0 0,2-4-32 0 0,-1-1-1 0 0,0 0 1 0 0,0 1-1 0 0,0-1 1 0 0,-1 0-1 0 0,0 0 1 0 0,0 0-1 0 0,0 0 1 0 0,0 1-1 0 0,-1-1 1 0 0,0 0-1 0 0,0 0 1 0 0,0 1-1 0 0,-1-1 1 0 0,1 0-1 0 0,-1 1 1 0 0,0 0-1 0 0,-1-1 1 0 0,1 1-1 0 0,-1 0 1 0 0,1 0-1 0 0,-1 0 0 0 0,0 0 1 0 0,-1 1-1 0 0,1-1 1 0 0,-1 1-1 0 0,1 0 1 0 0,-1 0-1 0 0,-8-5 1 0 0,0 1-4 0 0,0 1 0 0 0,0 0 0 0 0,-1 1 0 0 0,0 0 0 0 0,0 1 0 0 0,0 0 0 0 0,0 1 0 0 0,0 1 1 0 0,-23-2-1 0 0,30 4 38 0 0,0 0 1 0 0,-1 0-1 0 0,1 1 1 0 0,0 0 0 0 0,0 0-1 0 0,0 0 1 0 0,0 1-1 0 0,1 0 1 0 0,-1 0-1 0 0,0 0 1 0 0,1 1 0 0 0,-1 0-1 0 0,1 0 1 0 0,0 0-1 0 0,0 1 1 0 0,0-1-1 0 0,0 1 1 0 0,1 0 0 0 0,-1 1-1 0 0,1-1 1 0 0,0 1-1 0 0,1 0 1 0 0,-6 8 0 0 0,6-7 47 0 0,0 0 1 0 0,0 0-1 0 0,0 0 1 0 0,1 1-1 0 0,0-1 1 0 0,0 0-1 0 0,1 1 1 0 0,-1 0 0 0 0,1-1-1 0 0,1 1 1 0 0,0 0-1 0 0,0-1 1 0 0,0 1-1 0 0,0 0 1 0 0,1-1 0 0 0,0 1-1 0 0,1-1 1 0 0,-1 1-1 0 0,1-1 1 0 0,1 1-1 0 0,-1-1 1 0 0,1 0-1 0 0,6 10 1 0 0,-7-13-14 0 0,1 0 0 0 0,0 0 0 0 0,0-1 0 0 0,0 1 0 0 0,1 0 0 0 0,-1-1 0 0 0,1 0 0 0 0,-1 0 0 0 0,1 0 0 0 0,0 0 0 0 0,-1-1 0 0 0,1 1 0 0 0,0-1 0 0 0,0 0 0 0 0,0 0 0 0 0,8 0 0 0 0,-2 0-225 0 0,0 0 0 0 0,0-1 0 0 0,0-1 0 0 0,0 0 0 0 0,16-3 0 0 0,-17 2-1510 0 0,1-1 0 0 0,0 0 1 0 0,-1-1-1 0 0,0 0 1 0 0,0 0-1 0 0,0-1 0 0 0,0-1 1 0 0,-1 1-1 0 0,0-1 1 0 0,14-13-1 0 0,-12 9-109 0 0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55.7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151 76 1892 0 0,'0'0'11663'0'0,"-3"-3"-11318"0"0,-6-10 16 0 0,7 10 320 0 0,-22-9 1135 0 0,17 9-1334 0 0,0 1-1 0 0,-1-1 1 0 0,-12-2-1 0 0,17 5-227 0 0,0 1-172 0 0,-1 0-54 0 0,-1 1-1 0 0,1 0 0 0 0,0 0 0 0 0,-1 1 0 0 0,1-1 1 0 0,0 1-1 0 0,0 0 0 0 0,1 0 0 0 0,-1 0 1 0 0,-4 5-1 0 0,7-6 15 0 0,-14 35 177 0 0,15-13-115 0 0,1-21-65 0 0,0-1-58 0 0,5 11 109 0 0,-5-11-89 0 0,-1-1 0 0 0,1 0-1 0 0,0 0 1 0 0,0 0 0 0 0,0 1 0 0 0,0-1-1 0 0,0 0 1 0 0,0 0 0 0 0,0 0 0 0 0,0-1-1 0 0,1 1 1 0 0,-1 0 0 0 0,0 0 0 0 0,1-1 0 0 0,-1 1-1 0 0,0 0 1 0 0,1-1 0 0 0,-1 1 0 0 0,0-1-1 0 0,3 1 1 0 0,-2-1 5 0 0,0 1 15 0 0,1 0-37 0 0,25 6 145 0 0,-1-4-79 0 0,-24-3-33 0 0,-1 0-4 0 0,2 1-15 0 0,0 0 6 0 0,19-8 28 0 0,-19 6 11 0 0,-1-1 0 0 0,1-1 0 0 0,-1 1 0 0 0,0 0 0 0 0,1-1 0 0 0,-1 0 0 0 0,0 0 0 0 0,-1 0 0 0 0,1 0 0 0 0,0 0 0 0 0,-1 0 0 0 0,0-1 0 0 0,1 1 0 0 0,-2-1 0 0 0,1 0 0 0 0,0 0 0 0 0,-1 1 0 0 0,1-1 0 0 0,-1 0 0 0 0,1-8 0 0 0,-2 10-37 0 0,1 0 0 0 0,-1 0 0 0 0,0 0 0 0 0,0 0 0 0 0,1 0 0 0 0,-2 0 0 0 0,1 0-1 0 0,0 0 1 0 0,0 0 0 0 0,-1 0 0 0 0,1 0 0 0 0,-1 0 0 0 0,1 0 0 0 0,-1 0 0 0 0,0 0 0 0 0,0 0 0 0 0,0 1 0 0 0,0-1 0 0 0,0 0 0 0 0,0 1 0 0 0,0-1 0 0 0,-1 1 0 0 0,1-1 0 0 0,-1 1 0 0 0,1-1-1 0 0,-1 1 1 0 0,-1-1 0 0 0,-1-1 6 0 0,-4-3-3 0 0,-1 0-1 0 0,0 0 1 0 0,-17-7 0 0 0,-9-1-2744 0 0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56.7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126 14 1904 0 0,'0'0'1715'0'0,"-3"0"-905"0"0,-31-6 5908 0 0,15 8-5401 0 0,16-1-986 0 0,-19 13 1011 0 0,18-10-1167 0 0,-1 1 0 0 0,1 0 0 0 0,0 0 0 0 0,0 0 0 0 0,0 1 0 0 0,1-1 1 0 0,0 1-1 0 0,0 0 0 0 0,0 0 0 0 0,1 0 0 0 0,-3 11 0 0 0,4-15-118 0 0,2 1-22 0 0,-1 1-1 0 0,1-1 0 0 0,0 0 0 0 0,-1 1 0 0 0,1-1 0 0 0,3 5 1 0 0,-4-8-22 0 0,1 2 6 0 0,0 0 0 0 0,0 0 0 0 0,1 0 0 0 0,-1 0 0 0 0,1 0 0 0 0,0-1 0 0 0,-1 1 0 0 0,1 0 0 0 0,0-1 0 0 0,0 1 0 0 0,0-1 0 0 0,0 0 0 0 0,0 0 0 0 0,0 0 0 0 0,0 0 0 0 0,0 0 0 0 0,1 0 0 0 0,-1 0 0 0 0,3 0 0 0 0,3 1 9 0 0,1 0 0 0 0,0-1-1 0 0,-1 0 1 0 0,11-1-1 0 0,-16 0-2 0 0,2 0 28 0 0,0 0 0 0 0,0 0 0 0 0,-1 0 0 0 0,1-1 0 0 0,7-2 0 0 0,-11 3-35 0 0,1 0 0 0 0,-1-1 0 0 0,0 0 0 0 0,0 1-1 0 0,1-1 1 0 0,-1 0 0 0 0,0 0 0 0 0,0 1 0 0 0,0-1 0 0 0,0 0 0 0 0,0 0 0 0 0,0 0 0 0 0,0-1 0 0 0,0 1 0 0 0,0 0 0 0 0,0 0 0 0 0,-1 0 0 0 0,1-1 0 0 0,0 1 0 0 0,-1 0 0 0 0,1-1 0 0 0,-1 1 0 0 0,0 0 0 0 0,1-1 0 0 0,-1-1 0 0 0,0-5 49 0 0,0 1 0 0 0,0-1-1 0 0,-1 1 1 0 0,0 0 0 0 0,-1-1 0 0 0,1 1 0 0 0,-2 0 0 0 0,1 0 0 0 0,-1 0 0 0 0,0 0 0 0 0,0 0 0 0 0,-1 1 0 0 0,0-1 0 0 0,0 1 0 0 0,0 0 0 0 0,-10-10 0 0 0,13 15-413 0 0,0 1 0 0 0,0-1 0 0 0,-1 0 1 0 0,1 1-1 0 0,0-1 0 0 0,0 1 0 0 0,0-1 0 0 0,-1 1 1 0 0,1 0-1 0 0,0-1 0 0 0,0 1 0 0 0,-1 0 0 0 0,1 0 0 0 0,0 0 1 0 0,0 0-1 0 0,-1 0 0 0 0,1 0 0 0 0,0 1 0 0 0,-1-1 1 0 0,1 0-1 0 0,0 0 0 0 0,0 1 0 0 0,0-1 0 0 0,-1 1 1 0 0,1-1-1 0 0,-1 2 0 0 0,0-1 651 0 0,-1 0-2819 0 0,-8 7-1790 0 0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57.8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158 18 2476 0 0,'0'0'3501'0'0,"-3"0"-2681"0"0,-3-1 0 0 0,1 0-1 0 0,0 0 1 0 0,-1-1 0 0 0,1 0 0 0 0,0 0 0 0 0,-6-4 0 0 0,9 6-365 0 0,-4-1-37 0 0,0 0 0 0 0,0 0-1 0 0,-1 1 1 0 0,1 0 0 0 0,-7 1 0 0 0,13-1-450 0 0,-3 0 224 0 0,0 1-34 0 0,-1 1-84 0 0,1-1-1 0 0,-1 0 1 0 0,1 1 0 0 0,-1 0-1 0 0,1 0 1 0 0,0 0-1 0 0,-1 0 1 0 0,1 1 0 0 0,0-1-1 0 0,0 1 1 0 0,1-1-1 0 0,-1 1 1 0 0,1 0 0 0 0,-1 0-1 0 0,1 1 1 0 0,0-1-1 0 0,-3 7 1 0 0,4-8 7 0 0,-2 17 146 0 0,3-16-207 0 0,0-1-2 0 0,0 0 0 0 0,0 1 0 0 0,0-1 0 0 0,1 0 0 0 0,-1 0 0 0 0,1 1 0 0 0,-1-1 0 0 0,1 0 0 0 0,0 0 0 0 0,-1 0-1 0 0,1 0 1 0 0,0 0 0 0 0,1 0 0 0 0,-1 0 0 0 0,0 0 0 0 0,0 0 0 0 0,1-1 0 0 0,-1 1 0 0 0,1 0 0 0 0,3 2 0 0 0,0-1-4 0 0,0-1 0 0 0,0 1 0 0 0,0-1 0 0 0,0 0 0 0 0,0-1 0 0 0,1 1 0 0 0,-1-1 0 0 0,0 0 0 0 0,1-1 0 0 0,-1 1 0 0 0,1-1 0 0 0,-1 0 0 0 0,1 0 1 0 0,-1-1-1 0 0,1 1 0 0 0,-1-1 0 0 0,1-1 0 0 0,-1 1 0 0 0,0-1 0 0 0,1 0 0 0 0,8-4 0 0 0,-11 4 6 0 0,-1 1 0 0 0,1 0 0 0 0,-1-1 0 0 0,1 0-1 0 0,-1 1 1 0 0,0-1 0 0 0,0 0 0 0 0,0 0 0 0 0,0 0 0 0 0,0 0 0 0 0,0-1 0 0 0,0 1 0 0 0,-1 0 0 0 0,1-1-1 0 0,-1 0 1 0 0,0 1 0 0 0,0-1 0 0 0,0 1 0 0 0,0-1 0 0 0,0 0 0 0 0,0 0 0 0 0,-1 0 0 0 0,0 0 0 0 0,1 1-1 0 0,-1-5 1 0 0,0 5 40 0 0,-1-1 10 0 0,1 0-84 0 0,-1-2 3 0 0,0 0-1 0 0,0-1 1 0 0,0 1-1 0 0,-1 0 1 0 0,0 0-1 0 0,-3-7 1 0 0,4 11-179 0 0,-14-8-9227 0 0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2:58.53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1996 0 0,'0'0'13045'0'0,"1"8"-12702"0"0,7 85 1075 0 0,2 49 336 0 0,-11 26-128 0 0,1-166-1563 0 0,0 1-37 0 0,3 24 64 0 0,-3-24-8 0 0,1 13-43 0 0,0-11 1503 0 0,-17-32-23526 0 0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00.32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41 10 1944 0 0,'0'0'788'0'0,"-8"10"2266"0"0,4-5-2577 0 0,1-1 0 0 0,-1 1 0 0 0,1 0 1 0 0,0 0-1 0 0,0 0 0 0 0,1 1 0 0 0,-1-1 0 0 0,1 1 1 0 0,0-1-1 0 0,-1 8 0 0 0,3-11-182 0 0,4 14 250 0 0,-4-14-460 0 0,1 1-1 0 0,0-1 1 0 0,0 0-1 0 0,0 0 1 0 0,0 0-1 0 0,0 0 1 0 0,1 0-1 0 0,-1 0 1 0 0,1 0-1 0 0,-1 0 0 0 0,1-1 1 0 0,-1 1-1 0 0,1 0 1 0 0,0-1-1 0 0,0 0 1 0 0,0 1-1 0 0,0-1 1 0 0,0 0-1 0 0,0 0 1 0 0,3 1-1 0 0,0 0 102 0 0,1 0-1 0 0,-1-1 1 0 0,0 0-1 0 0,1 0 1 0 0,-1 0 0 0 0,10 0-1 0 0,-13-1 26 0 0,2-1-35 0 0,2 0-81 0 0,-1-1-1 0 0,0 0 1 0 0,0 0 0 0 0,0 0 0 0 0,0 0-1 0 0,0-1 1 0 0,-1 0 0 0 0,1 0 0 0 0,5-5 0 0 0,-8 6-59 0 0,0 0 0 0 0,0-1 1 0 0,0 1-1 0 0,0-1 1 0 0,0 1-1 0 0,0-1 1 0 0,-1 0-1 0 0,0 1 0 0 0,1-1 1 0 0,-1 0-1 0 0,0 0 1 0 0,0 0-1 0 0,-1 0 0 0 0,1 0 1 0 0,0 0-1 0 0,-1 0 1 0 0,0-1-1 0 0,0 1 0 0 0,0-3 1 0 0,0 0 77 0 0,-1 3-102 0 0,-9-16 115 0 0,10 16-116 0 0,-2-1-13 0 0,-11-8 67 0 0,11 10-137 0 0,0 1 0 0 0,-1-1 0 0 0,1 1-1 0 0,0 0 1 0 0,-1 0 0 0 0,1 0 0 0 0,-1 0-1 0 0,1 0 1 0 0,-1 1 0 0 0,0-1-1 0 0,1 1 1 0 0,-1-1 0 0 0,0 1 0 0 0,1 0-1 0 0,-1 0 1 0 0,0 0 0 0 0,-3 1 0 0 0,-4 2-1861 0 0,0-1-1 0 0,0 1 1 0 0,-12 6 0 0 0,-3 1-3729 0 0,10-6 3807 0 0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01.55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105 1 2352 0 0,'0'0'802'0'0,"-3"0"-2"0"0,-2 0-426 0 0,0 0 1 0 0,0 1 0 0 0,0 0 0 0 0,0 0-1 0 0,0 0 1 0 0,0 1 0 0 0,0-1 0 0 0,1 1 0 0 0,-1 0-1 0 0,1 0 1 0 0,-1 1 0 0 0,1 0 0 0 0,0-1-1 0 0,0 2 1 0 0,0-1 0 0 0,0 0 0 0 0,0 1-1 0 0,1-1 1 0 0,-1 1 0 0 0,1 0 0 0 0,0 0-1 0 0,-3 6 1 0 0,6-8-285 0 0,0 1-1 0 0,0-1 0 0 0,-1 0 1 0 0,1 1-1 0 0,1-1 0 0 0,-1 1 1 0 0,0-1-1 0 0,1 0 1 0 0,-1 1-1 0 0,1-1 0 0 0,0 0 1 0 0,-1 0-1 0 0,1 1 0 0 0,0-1 1 0 0,0 0-1 0 0,1 0 1 0 0,-1 0-1 0 0,2 2 0 0 0,0-1 2 0 0,0 0 1 0 0,0 0-1 0 0,1-1 0 0 0,-1 0 0 0 0,0 0 0 0 0,1 1 0 0 0,-1-2 1 0 0,1 1-1 0 0,0 0 0 0 0,3 0 0 0 0,-5-1 299 0 0,2-3-262 0 0,-3 2-110 0 0,1 0 0 0 0,-1-1 1 0 0,0 1-1 0 0,1-1 0 0 0,-1 1 0 0 0,0-1 0 0 0,1 1 0 0 0,-1-1 1 0 0,0 0-1 0 0,0 0 0 0 0,0 0 0 0 0,0 0 0 0 0,0 0 0 0 0,0 0 1 0 0,0 0-1 0 0,0 0 0 0 0,0 0 0 0 0,0 0 0 0 0,-1 0 0 0 0,1 0 1 0 0,-1-1-1 0 0,1 1 0 0 0,0 0 0 0 0,-1-1 0 0 0,0 1 0 0 0,1 0 1 0 0,-1-3-1 0 0,1 1 43 0 0,-6-16 166 0 0,1 9-214 0 0,3 8-84 0 0,-10-7-554 0 0,9 9 125 0 0,0 0-1 0 0,1 0 0 0 0,-1 0 1 0 0,0 1-1 0 0,1-1 1 0 0,-1 0-1 0 0,1 1 0 0 0,-1-1 1 0 0,0 1-1 0 0,1 0 1 0 0,-1-1-1 0 0,1 1 0 0 0,-1 0 1 0 0,1 0-1 0 0,0 0 1 0 0,-1 0-1 0 0,1 0 0 0 0,0 0 1 0 0,0 0-1 0 0,0 1 1 0 0,0-1-1 0 0,0 0 0 0 0,0 1 1 0 0,-1 1-1 0 0,-4 4-1196 0 0,-2 1 23 0 0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02.5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227 162 1144 0 0,'-9'-14'3100'0'0,"-15"-16"1335"0"0,-1-2-1392 0 0,24 30-2783 0 0,-1-1-51 0 0,0-1 1 0 0,-1 0 0 0 0,0 1 0 0 0,0 0-1 0 0,0 0 1 0 0,0 0 0 0 0,-1 0-1 0 0,1 0 1 0 0,-6-2 0 0 0,-22-8 593 0 0,29 13-750 0 0,-22-10 410 0 0,-12 0-224 0 0,34 10-167 0 0,0 0-70 0 0,-1-1-1 0 0,0 1 1 0 0,0-1 0 0 0,0 1 0 0 0,0-1-1 0 0,1 0 1 0 0,-1 0 0 0 0,-4-2 0 0 0,-1-5-4370 0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16.64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470 0 2332 0 0,'-5'4'770'0'0,"-116"105"6565"0"0,0-1-4145 0 0,61-61-2130 0 0,13-9-252 0 0,-51 50-1 0 0,95-86-444 0 0,-11 12-3139 0 0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03.4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169 25 2292 0 0,'0'0'795'0'0,"-14"-7"2208"0"0,8 6-2302 0 0,-1 1 1 0 0,0-1 0 0 0,0 1-1 0 0,1 0 1 0 0,-1 1-1 0 0,-7 1 1 0 0,7-1-395 0 0,0 1 0 0 0,0 0 0 0 0,0 0 0 0 0,0 1 0 0 0,1-1 0 0 0,0 2 0 0 0,-1-1 0 0 0,1 1 0 0 0,-6 4 0 0 0,10-6-244 0 0,-1 1 1 0 0,1-1-1 0 0,-1 1 1 0 0,1 0-1 0 0,0 0 1 0 0,0 0-1 0 0,0 0 1 0 0,0 0 0 0 0,1 0-1 0 0,-1 0 1 0 0,1 1-1 0 0,0-1 1 0 0,0 1-1 0 0,0-1 1 0 0,1 1-1 0 0,-1-1 1 0 0,1 1-1 0 0,-1-1 1 0 0,1 1 0 0 0,1-1-1 0 0,-1 1 1 0 0,0 0-1 0 0,1-1 1 0 0,0 1-1 0 0,0 3 1 0 0,1-5-50 0 0,-1 0-1 0 0,0 1 1 0 0,1-1 0 0 0,-1 0 0 0 0,1 0 0 0 0,0 0 0 0 0,0 0-1 0 0,0 0 1 0 0,0-1 0 0 0,0 1 0 0 0,0 0 0 0 0,0-1-1 0 0,1 0 1 0 0,-1 1 0 0 0,0-1 0 0 0,1 0 0 0 0,-1 0 0 0 0,1 0-1 0 0,-1-1 1 0 0,1 1 0 0 0,5 0 0 0 0,0 1 2 0 0,-4-1 0 0 0,0-1 0 0 0,0 1-1 0 0,0-1 1 0 0,1 0-1 0 0,-1 0 1 0 0,0-1-1 0 0,0 1 1 0 0,0-1-1 0 0,0 0 1 0 0,0 0-1 0 0,0 0 1 0 0,0-1 0 0 0,0 1-1 0 0,-1-1 1 0 0,1 0-1 0 0,0 0 1 0 0,-1 0-1 0 0,5-5 1 0 0,-5 6-4 0 0,-1-1-1 0 0,1 0 1 0 0,-1 0 0 0 0,0 0 0 0 0,0 0-1 0 0,0 0 1 0 0,0-1 0 0 0,0 1 0 0 0,0-1-1 0 0,-1 1 1 0 0,1-1 0 0 0,1-4 0 0 0,-1 2 30 0 0,-1 3-27 0 0,0 0-1 0 0,0-1 0 0 0,0 0 1 0 0,-1 1-1 0 0,1-1 0 0 0,-1 1 1 0 0,1-1-1 0 0,-1 0 0 0 0,0 1 1 0 0,0-1-1 0 0,0 0 0 0 0,-1 1 1 0 0,1-1-1 0 0,0 0 0 0 0,-1 1 1 0 0,0-1-1 0 0,0 1 1 0 0,0-1-1 0 0,-1-2 0 0 0,1 3 2 0 0,0-1-26 0 0,0 1 0 0 0,0 0 1 0 0,-1 0-1 0 0,1 0 0 0 0,0 0 1 0 0,-1 0-1 0 0,0 0 0 0 0,1 1 0 0 0,-1-1 1 0 0,0 0-1 0 0,0 1 0 0 0,0-1 1 0 0,0 1-1 0 0,0 0 0 0 0,-3-2 1 0 0,-13-9-4473 0 0,13-2-4760 0 0,4 11 7408 0 0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04.0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2752 0 0,'0'0'10062'0'0,"0"5"-9571"0"0,2 12-15 0 0,-2-13-9 0 0,1-1-30 0 0,7 15 60 0 0,-2 0 0 0 0,-1 0 0 0 0,0 1 0 0 0,-1 0-1 0 0,-1 0 1 0 0,-1 0 0 0 0,0 32 0 0 0,-2 15 243 0 0,4-15-54 0 0,-2-12-4376 0 0,4-28 1166 0 0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05.8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201 76 1740 0 0,'0'0'797'0'0,"0"-2"-17"0"0,-8-18 5649 0 0,2 8-4400 0 0,-26-15 188 0 0,30 26-1918 0 0,-10-5 205 0 0,-21-2 490 0 0,31 8-820 0 0,-17 5 201 0 0,14-3-311 0 0,1 1 1 0 0,-1-1-1 0 0,1 1 0 0 0,0 0 0 0 0,0 0 1 0 0,1 0-1 0 0,-1 1 0 0 0,1-1 0 0 0,-1 1 0 0 0,1 0 1 0 0,-4 6-1 0 0,3-3-18 0 0,1-2-22 0 0,0 1-1 0 0,0-1 0 0 0,1 1 0 0 0,-3 8 1 0 0,5-13-14 0 0,-12 22 144 0 0,10-21-147 0 0,0 1-16 0 0,1 16 107 0 0,1-17-89 0 0,1 0 0 0 0,0 0 0 0 0,-1 0 0 0 0,1 0 0 0 0,0 0 0 0 0,0 0 0 0 0,0 0 0 0 0,0 0 0 0 0,0-1 0 0 0,0 1-1 0 0,0 0 1 0 0,1-1 0 0 0,-1 1 0 0 0,1-1 0 0 0,-1 1 0 0 0,1-1 0 0 0,2 2 0 0 0,-3-2-6 0 0,11 6 19 0 0,-8-4-22 0 0,-1-2 2 0 0,1 1 0 0 0,-1 0 1 0 0,1-1-1 0 0,0 0 1 0 0,-1 0-1 0 0,1 0 1 0 0,4 0-1 0 0,-5 0-20 0 0,15-1 142 0 0,-2-5-29 0 0,-14 4-67 0 0,0-1 0 0 0,1 1 1 0 0,-1 0-1 0 0,0-1 0 0 0,0 0 0 0 0,0 1 1 0 0,0-1-1 0 0,0 0 0 0 0,0 0 1 0 0,0 0-1 0 0,0 0 0 0 0,-1 0 0 0 0,1 0 1 0 0,-1-1-1 0 0,2-2 0 0 0,0-3 49 0 0,1 1-1 0 0,-2-1 1 0 0,4-12-1 0 0,-3 13-37 0 0,-2 3-30 0 0,1-1 1 0 0,-1 1 0 0 0,0 0-1 0 0,0 0 1 0 0,-1-1 0 0 0,1 1 0 0 0,-1 0-1 0 0,0-1 1 0 0,0 1 0 0 0,-1 0-1 0 0,-1-8 1 0 0,1 10-8 0 0,0 0 0 0 0,0-1 1 0 0,-1 1-1 0 0,1 0 0 0 0,-1 1 0 0 0,0-1 1 0 0,0 0-1 0 0,1 0 0 0 0,-1 1 0 0 0,0-1 0 0 0,0 1 1 0 0,-1 0-1 0 0,1-1 0 0 0,0 1 0 0 0,-5-1 0 0 0,2 0-278 0 0,0 0-1 0 0,0 1 1 0 0,0 0-1 0 0,0 0 1 0 0,0 1-1 0 0,0-1 1 0 0,0 1-1 0 0,-10 1 1 0 0,-16 5-8963 0 0,26-4 4992 0 0,-10 6 2451 0 0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06.7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102 3 2812 0 0,'0'0'1881'0'0,"-9"-2"-401"0"0,3 1 1886 0 0,-6 1-2738 0 0,10 0-14 0 0,-2 1-39 0 0,1 0-423 0 0,-1 0 1 0 0,0 0 0 0 0,1 1-1 0 0,-1-1 1 0 0,1 1 0 0 0,0 0-1 0 0,-1 0 1 0 0,1 0-1 0 0,0 0 1 0 0,0 1 0 0 0,0-1-1 0 0,0 1 1 0 0,1-1 0 0 0,-1 1-1 0 0,1 0 1 0 0,0 0 0 0 0,-1 1-1 0 0,2-1 1 0 0,-1 0-1 0 0,0 1 1 0 0,0-1 0 0 0,1 1-1 0 0,0-1 1 0 0,0 1 0 0 0,0 0-1 0 0,0-1 1 0 0,0 1-1 0 0,1 6 1 0 0,0-8-48 0 0,3 13 47 0 0,-2-13-134 0 0,-1 0 0 0 0,1 0 0 0 0,0-1 0 0 0,0 1 0 0 0,-1 0 0 0 0,1-1 0 0 0,0 1 0 0 0,0-1-1 0 0,0 1 1 0 0,1-1 0 0 0,-1 1 0 0 0,0-1 0 0 0,1 0 0 0 0,-1 0 0 0 0,0 1 0 0 0,1-1 0 0 0,-1 0 0 0 0,1-1 0 0 0,0 1 0 0 0,-1 0 0 0 0,1 0 0 0 0,0-1 0 0 0,-1 1 0 0 0,5 0 0 0 0,1 2 16 0 0,-4-2 1 0 0,-1-1 0 0 0,1 1-1 0 0,0 0 1 0 0,-1-1 0 0 0,1 0-1 0 0,0 1 1 0 0,-1-1 0 0 0,1 0-1 0 0,3-1 1 0 0,-4 1-26 0 0,2 0 111 0 0,14-10 156 0 0,-16 7-242 0 0,0 0 0 0 0,0 0 1 0 0,0 0-1 0 0,0 0 1 0 0,0 0-1 0 0,-1 0 1 0 0,1-1-1 0 0,-1 1 0 0 0,0 0 1 0 0,2-7-1 0 0,-3 8 12 0 0,-1-13 47 0 0,1 13-116 0 0,0 1 0 0 0,0-1 1 0 0,0 1-1 0 0,0-1 0 0 0,0 1 0 0 0,0 0 1 0 0,-1-1-1 0 0,1 1 0 0 0,-1-1 0 0 0,1 1 0 0 0,-1-1 1 0 0,0 1-1 0 0,1 0 0 0 0,-1 0 0 0 0,0-1 1 0 0,0 1-1 0 0,0 0 0 0 0,0 0 0 0 0,0 0 1 0 0,0 0-1 0 0,0 0 0 0 0,0 0 0 0 0,-1 0 0 0 0,1 0 1 0 0,-2-1-1 0 0,1 2-315 0 0,1-1 0 0 0,0 1 0 0 0,-1 0 0 0 0,1 0 0 0 0,0 0 0 0 0,-1 0 0 0 0,1 0 0 0 0,0 0 0 0 0,-1 0 0 0 0,1 0 0 0 0,0 0 0 0 0,-2 1 0 0 0,-19 10-9780 0 0,14-3 8291 0 0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07.6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101 12 2720 0 0,'0'0'80'0'0,"0"1"0"0"0,0-1 1 0 0,0 0-1 0 0,0 1 0 0 0,1-1 0 0 0,-1 1 0 0 0,0-1 0 0 0,0 0 0 0 0,0 1 0 0 0,0-1 1 0 0,0 1-1 0 0,0-1 0 0 0,0 1 0 0 0,0-1 0 0 0,0 0 0 0 0,-1 1 0 0 0,1-1 0 0 0,0 1 0 0 0,0-1 1 0 0,0 1-1 0 0,0-1 0 0 0,0 0 0 0 0,-1 1 0 0 0,1-1 0 0 0,0 0 0 0 0,0 1 0 0 0,-1-1 1 0 0,1 0-1 0 0,0 1 0 0 0,-1-1 0 0 0,1 0 0 0 0,0 0 0 0 0,-1 1 0 0 0,1-1 0 0 0,0 0 1 0 0,-1 0-1 0 0,1 1 0 0 0,-1-1 0 0 0,1 0 0 0 0,0 0 0 0 0,-1 0 0 0 0,1 0 0 0 0,-1 0 0 0 0,1 0 1 0 0,0 0-1 0 0,-1 0 0 0 0,0 0 0 0 0,-1 0 791 0 0,1 0-590 0 0,-1 0-1 0 0,0 0 0 0 0,1 0 0 0 0,-1 0 1 0 0,0 0-1 0 0,1 0 0 0 0,-1 0 1 0 0,1 0-1 0 0,-1 1 0 0 0,1-1 0 0 0,-1 1 1 0 0,1-1-1 0 0,-3 2 0 0 0,-18 7 1958 0 0,19-7-2088 0 0,0-1 1 0 0,0 1 0 0 0,1 0 0 0 0,-1-1 0 0 0,1 1 0 0 0,-1 1 0 0 0,1-1 0 0 0,0 0 0 0 0,0 0 0 0 0,0 1 0 0 0,0-1-1 0 0,0 1 1 0 0,1 0 0 0 0,-1-1 0 0 0,1 1 0 0 0,-1 0 0 0 0,1 0 0 0 0,0 0 0 0 0,0 0 0 0 0,0 0 0 0 0,1 0-1 0 0,-1 1 1 0 0,1-1 0 0 0,0 0 0 0 0,0 0 0 0 0,0 0 0 0 0,0 0 0 0 0,0 0 0 0 0,1 4 0 0 0,0-5-39 0 0,-1 0-90 0 0,1 0 1 0 0,-1-1-1 0 0,1 1 1 0 0,-1 0-1 0 0,1-1 1 0 0,0 1-1 0 0,-1-1 1 0 0,1 1-1 0 0,0-1 0 0 0,0 1 1 0 0,0-1-1 0 0,0 1 1 0 0,0-1-1 0 0,1 0 1 0 0,-1 0-1 0 0,0 1 1 0 0,3 0-1 0 0,31 19 302 0 0,6-13-47 0 0,-32-6-182 0 0,-8-2-20 0 0,4-1-9 0 0,-1 0-27 0 0,1 1 0 0 0,0-2-1 0 0,-1 1 1 0 0,1 0 0 0 0,5-3-1 0 0,-9 3-17 0 0,1 0 0 0 0,0 0 0 0 0,0 0 0 0 0,0-1 0 0 0,-1 1 0 0 0,1 0 0 0 0,-1-1 0 0 0,1 1 0 0 0,-1-1 0 0 0,1 0 0 0 0,-1 1-1 0 0,0-1 1 0 0,0 0 0 0 0,0 0 0 0 0,0 1 0 0 0,0-1 0 0 0,0 0 0 0 0,0 0 0 0 0,0-4 0 0 0,0 1-5 0 0,0-1 0 0 0,0 1 0 0 0,-1-1 0 0 0,0 0 0 0 0,0 1 0 0 0,0-1 0 0 0,-1 1 0 0 0,1-1 0 0 0,-1 0 0 0 0,-1 1 0 0 0,1-1 0 0 0,-3-5 0 0 0,2 7-640 0 0,0 1 1 0 0,0-1 0 0 0,-1 0 0 0 0,1 1 0 0 0,-6-7 0 0 0,-1-1-8707 0 0,8 10 8497 0 0,0 0 1 0 0,1-1-1 0 0,-1 1 0 0 0,1-1 0 0 0,-1-1 0 0 0,-2-6-931 0 0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08.30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42 0 3908 0 0,'0'0'13481'0'0,"1"6"-13084"0"0,2 40 912 0 0,-1 0 1 0 0,-5 65 0 0 0,-1-1-221 0 0,-4 47 445 0 0,7-142-1860 0 0,-1-6-6791 0 0,-20-35-7848 0 0,14 18 13299 0 0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10.2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82 9 2608 0 0,'13'-8'16998'0'0,"-14"11"-16972"0"0,-4 12 71 0 0,4-12 128 0 0,-4 19 116 0 0,-5 12 80 0 0,-9 50 0 0 0,-3 22-97 0 0,11-60-162 0 0,-7 15 266 0 0,18-60-397 0 0,0 1-1561 0 0,-1 6 4934 0 0,-1-5-3750 0 0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10.9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85 27 2904 0 0,'0'0'1320'0'0,"3"-9"700"0"0,-2 4 1504 0 0,6-8 3485 0 0,-9 25-3843 0 0,-1 13-2850 0 0,-14 96 2399 0 0,-2 31-911 0 0,15-119-1493 0 0,2-20-356 0 0,1-1-1 0 0,0 1 1 0 0,2 20 0 0 0,0-18-1638 0 0,0-11 134 0 0,-1-1 0 0 0,1 0 1 0 0,-1 1-1 0 0,0-1 0 0 0,0 1 0 0 0,-1-1 1 0 0,0 7-1 0 0,-1-7 853 0 0,1-1 1 0 0,-1 1-1 0 0,0 0 1 0 0,0-1-1 0 0,0 0 1 0 0,0 1-1 0 0,0-1 1 0 0,0 0-1 0 0,-1 0 1 0 0,-4 3-1 0 0,0 0-610 0 0,-8 7-348 0 0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11.8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82 21 2528 0 0,'-3'1'917'0'0,"-20"4"2399"0"0,21-5-2578 0 0,0 1-67 0 0,-2 1-356 0 0,1 0-1 0 0,-1 0 1 0 0,1 1 0 0 0,-1-1-1 0 0,1 1 1 0 0,0 0-1 0 0,0 0 1 0 0,0 0 0 0 0,0 0-1 0 0,1 1 1 0 0,0-1 0 0 0,-1 1-1 0 0,1-1 1 0 0,0 1-1 0 0,0 0 1 0 0,1 0 0 0 0,-3 7-1 0 0,4-9-88 0 0,2 18 535 0 0,0-18-700 0 0,-1 1 0 0 0,1 0-1 0 0,0-1 1 0 0,-1 0 0 0 0,1 1 0 0 0,0-1 0 0 0,0 0 0 0 0,1 0-1 0 0,-1 0 1 0 0,0 0 0 0 0,1-1 0 0 0,-1 1 0 0 0,1-1-1 0 0,0 1 1 0 0,-1-1 0 0 0,1 0 0 0 0,0 0 0 0 0,0 0 0 0 0,0 0-1 0 0,0-1 1 0 0,4 1 0 0 0,-2 0 29 0 0,1-1 1 0 0,-1 0-1 0 0,1 0 1 0 0,-1 0-1 0 0,1-1 1 0 0,-1 1-1 0 0,0-1 1 0 0,1-1-1 0 0,-1 1 0 0 0,9-5 1 0 0,-10 4-50 0 0,-1 0 0 0 0,-1-1 0 0 0,1 0 0 0 0,0 1 0 0 0,-1-1 0 0 0,1 0 0 0 0,-1 0 0 0 0,0-1 0 0 0,0 1-1 0 0,0 0 1 0 0,0-1 0 0 0,-1 1 0 0 0,0-1 0 0 0,1 1 0 0 0,-1-1 0 0 0,1-6 0 0 0,0 1 14 0 0,0 3-11 0 0,-1 3-27 0 0,-2-20 26 0 0,-1 7-1001 0 0,-9-8-11463 0 0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3:12.6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65 1 3592 0 0,'0'0'5602'0'0,"0"11"-1420"0"0,1 37 259 0 0,0-5-3020 0 0,-2 0 1 0 0,-9 63 0 0 0,-4-6-539 0 0,12-84-739 0 0,-1 0 1 0 0,2-1 0 0 0,0 20-1 0 0,1 7 357 0 0,0-40-276 0 0,-15-26-20767 0 0,12 21 19651 0 0,-6-6 0 0 0,1 5-770 0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17.2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 45 1976 0 0,'0'0'626'0'0,"-13"7"2074"0"0,13-7-2631 0 0,1 0-1 0 0,-1 0 0 0 0,0 0 1 0 0,0-1-1 0 0,0 1 0 0 0,0 0 0 0 0,0 0 1 0 0,0 0-1 0 0,0 0 0 0 0,0 0 1 0 0,0-1-1 0 0,0 1 0 0 0,0 0 0 0 0,0 0 1 0 0,0 0-1 0 0,0 0 0 0 0,0-1 1 0 0,0 1-1 0 0,0 0 0 0 0,0 0 1 0 0,0 0-1 0 0,0 0 0 0 0,-1 0 0 0 0,1-1 1 0 0,0 1-1 0 0,0 0 0 0 0,0 0 1 0 0,0 0-1 0 0,0 0 0 0 0,0 0 0 0 0,0 0 1 0 0,0 0-1 0 0,-1-1 0 0 0,1 1 1 0 0,0 0-1 0 0,0 0 0 0 0,0 0 0 0 0,0 0 1 0 0,0 0-1 0 0,-1 0 0 0 0,1 0 1 0 0,0 0-1 0 0,0 0 0 0 0,0 0 0 0 0,0 0 1 0 0,0 0-1 0 0,-1 0 0 0 0,1 0 1 0 0,0 0-1 0 0,0 0 0 0 0,0 0 0 0 0,0 0 1 0 0,-1 0-1 0 0,1 0 0 0 0,0 0 1 0 0,0 0-1 0 0,0 0 0 0 0,0 0 0 0 0,6-17-718 0 0,-4 14 978 0 0,2-5-259 0 0,-3 6-51 0 0,1 0 0 0 0,0 1 0 0 0,0-1-1 0 0,0 1 1 0 0,0-1 0 0 0,1 1 0 0 0,-1 0-1 0 0,0-1 1 0 0,4 0 0 0 0,-3 1-28 0 0,0 0 163 0 0,0 1-83 0 0,-3 0-40 0 0,1 0 0 0 0,0 0 0 0 0,-1 0 1 0 0,1 0-1 0 0,0 0 0 0 0,-1 0 0 0 0,1 0 0 0 0,0 1 1 0 0,-1-1-1 0 0,1 0 0 0 0,0 0 0 0 0,-1 1 0 0 0,1-1 1 0 0,-1 0-1 0 0,1 1 0 0 0,0-1 0 0 0,-1 0 0 0 0,1 1 1 0 0,-1-1-1 0 0,0 1 0 0 0,1-1 0 0 0,-1 1 0 0 0,1-1 1 0 0,-1 1-1 0 0,1-1 0 0 0,-1 1 0 0 0,0 0 0 0 0,0-1 0 0 0,1 1 1 0 0,-1 0-1 0 0,0-1 0 0 0,0 1 0 0 0,0 0 0 0 0,0-1 1 0 0,1 1-1 0 0,-1 0 0 0 0,0-1 0 0 0,0 1 0 0 0,0 0 1 0 0,0-1-1 0 0,-1 2 0 0 0,1 1 504 0 0,-1 1-197 0 0,-1 3-138 0 0,-1 0 1 0 0,0-1 0 0 0,-1 0-1 0 0,0 0 1 0 0,0 0 0 0 0,0 0-1 0 0,-1 0 1 0 0,1-1 0 0 0,-1 0-1 0 0,0 0 1 0 0,-1 0 0 0 0,-7 5-1 0 0,-16 10 366 0 0,-38 20 0 0 0,37-23-549 0 0,25-14-908 0 0,-6 4-556 0 0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32.64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48 517 3048 0 0,'-11'3'470'0'0,"-13"-5"7985"0"0,17 0-8534 0 0,4 0 433 0 0,2 1-188 0 0,1-1 0 0 0,-1 0 0 0 0,1 0 0 0 0,0 0 1 0 0,0 1-1 0 0,-1-1 0 0 0,1 0 0 0 0,0 0 0 0 0,1 0 0 0 0,-1 1 1 0 0,1-4-1 0 0,-1 3 66 0 0,1-8 27 0 0,1 0 0 0 0,0 1 0 0 0,1 0 1 0 0,0-1-1 0 0,1 1 0 0 0,-1 0 0 0 0,7-10 0 0 0,4-4 592 0 0,22-31 0 0 0,-34 53-816 0 0,-1-1 0 0 0,1 0 0 0 0,-1 1 1 0 0,1-1-1 0 0,0 1 0 0 0,0-1 0 0 0,0 1 0 0 0,0 0 0 0 0,0 0 0 0 0,0 0 1 0 0,0 0-1 0 0,0 0 0 0 0,0 0 0 0 0,0 0 0 0 0,1 1 0 0 0,-1-1 1 0 0,0 1-1 0 0,0 0 0 0 0,1 0 0 0 0,-1 0 0 0 0,3 0 0 0 0,3 1 32 0 0,1 0 0 0 0,-1 0 1 0 0,0 1-1 0 0,9 4 0 0 0,-5-3-20 0 0,0 0 128 0 0,0 0 0 0 0,0 0 0 0 0,1-1-1 0 0,-1-1 1 0 0,22 0 0 0 0,-27-2-97 0 0,0 0 0 0 0,0 0 0 0 0,0 0 0 0 0,0-1 1 0 0,0 0-1 0 0,0-1 0 0 0,0 1 0 0 0,-1-1 0 0 0,1 0 0 0 0,-1-1 0 0 0,11-7 0 0 0,11-12 81 0 0,26-19 80 0 0,-52 41-267 0 0,30-19-54 0 0,-28 18 98 0 0,-1 0 0 0 0,1 0-1 0 0,-1 0 1 0 0,0-1-1 0 0,0 1 1 0 0,0-1 0 0 0,-1 0-1 0 0,5-4 1 0 0,-6 5 34 0 0,1 0-68 0 0,0-1 0 0 0,0 1 1 0 0,0-1-1 0 0,0 0 0 0 0,0 1 0 0 0,-1-1 1 0 0,1 0-1 0 0,1-5 0 0 0,-2 5-3 0 0,14-39-127 0 0,-14 41 126 0 0,4-11-146 0 0,-1 4 172 0 0,-3 6 29 0 0,0 1-207 0 0,-1-1 140 0 0,1 0-1 0 0,0 0 1 0 0,0 1-1 0 0,0-1 1 0 0,0 1-1 0 0,0-1 1 0 0,1 1-1 0 0,-1-1 1 0 0,2-1-1 0 0,17-7-119 0 0,-18 9 194 0 0,9-4-222 0 0,-10 4 174 0 0,1 1-1 0 0,-1-1 1 0 0,0 1 0 0 0,1-1-1 0 0,-1 1 1 0 0,1-1 0 0 0,-1 1-1 0 0,1 0 1 0 0,-1-1-1 0 0,1 1 1 0 0,-1 0 0 0 0,1 0-1 0 0,1 0 1 0 0,0 1-47 0 0,23 14 87 0 0,-16-6-76 0 0,6 4 48 0 0,-14-12 72 0 0,9 3-62 0 0,-11-4-23 0 0,1 1 0 0 0,0-1 0 0 0,0 1 1 0 0,0-1-1 0 0,0 0 0 0 0,0 1 0 0 0,0-1 0 0 0,0 0 0 0 0,0 1 1 0 0,0-1-1 0 0,0 0 0 0 0,0 0 0 0 0,0 0 0 0 0,0 0 0 0 0,0 0 1 0 0,0 0-1 0 0,1-1 0 0 0,13-1 39 0 0,-11 1 20 0 0,14-9-26 0 0,-16 9-40 0 0,17-29-135 0 0,-16 24 162 0 0,-2 4 96 0 0,13-15-192 0 0,-13 16 53 0 0,8-13-49 0 0,-9 13 79 0 0,0 1 0 0 0,0-1 0 0 0,0 1 0 0 0,1-1-1 0 0,-1 1 1 0 0,0-1 0 0 0,0 1 0 0 0,1-1 0 0 0,-1 1 0 0 0,0-1-1 0 0,1 1 1 0 0,-1 0 0 0 0,1-1 0 0 0,-1 1 0 0 0,0 0 0 0 0,1-1-1 0 0,-1 1 1 0 0,1 0 0 0 0,-1 0 0 0 0,1-1 0 0 0,-1 1 0 0 0,1 0-1 0 0,-1 0 1 0 0,1 0 0 0 0,-1 0 0 0 0,1 0 0 0 0,-1-1 0 0 0,1 1-1 0 0,-1 0 1 0 0,1 0 0 0 0,0 0 0 0 0,12 14-11 0 0,-10-10 24 0 0,-2-2-48 0 0,4 8 44 0 0,-3-8 3 0 0,11 14-39 0 0,4 11-8 0 0,-16-25 41 0 0,1 0 7 0 0,0 3-7 0 0,0-2 3 0 0,0 1 0 0 0,0-1 1 0 0,1 1-1 0 0,-1-1 0 0 0,1 0 0 0 0,0 0 0 0 0,0 0 0 0 0,0 0 1 0 0,0 0-1 0 0,0-1 0 0 0,1 1 0 0 0,-1-1 0 0 0,1 0 0 0 0,0 0 1 0 0,4 2-1 0 0,-3-3 0 0 0,6 1-10 0 0,-4-1-2 0 0,0 0-1 0 0,-1-1 1 0 0,1 0 0 0 0,0 0 0 0 0,0 0-1 0 0,12-3 1 0 0,-8 1 79 0 0,21-4-46 0 0,44-14 0 0 0,-36 9-88 0 0,58-10 0 0 0,-48 13 23 0 0,22 3-15 0 0,141 7 0 0 0,-172 0 48 0 0,216 23 116 0 0,-138-11-84 0 0,-51-1 10 0 0,184 31 51 0 0,-190-36-66 0 0,156 27 167 0 0,-208-33-188 0 0,10 2 17 0 0,0 1 0 0 0,30 12 0 0 0,-44-15 12 0 0,-4-1-20 0 0,12 10 26 0 0,-12-10-17 0 0,1 1 1 0 0,-1 1-1 0 0,0-1 1 0 0,0 0-1 0 0,0 1 1 0 0,0-1-1 0 0,0 1 1 0 0,0-1-1 0 0,-1 1 1 0 0,1 0-1 0 0,-1 0 1 0 0,0 0-1 0 0,0-1 1 0 0,0 1-1 0 0,0 1 1 0 0,0-1-1 0 0,-1 0 1 0 0,1 0-1 0 0,-1 3 1 0 0,3 18 58 0 0,-3-22-13 0 0,0 1 12 0 0,-1 9-157 0 0,1-10-19 0 0,-1 0 0 0 0,1-1 0 0 0,0 1 0 0 0,0 0 0 0 0,-1-1 0 0 0,1 1 0 0 0,0 0 0 0 0,1-1 0 0 0,-1 1 0 0 0,0 0 0 0 0,0 0 0 0 0,1-1 0 0 0,-1 1 1 0 0,1-1-1 0 0,-1 1 0 0 0,1 0 0 0 0,0-1 0 0 0,0 1 0 0 0,0-1 0 0 0,-1 0 0 0 0,3 3 0 0 0,4-30-16571 0 0,-6 20 14871 0 0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33.7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358 104 1636 0 0,'0'-12'654'0'0,"0"9"574"0"0,-1 1-683 0 0,-1-2-136 0 0,0-1 0 0 0,0 1 0 0 0,-1 0 0 0 0,1 0 0 0 0,-1 0 0 0 0,0 0 0 0 0,-1 0 0 0 0,1 1 0 0 0,-1-1-1 0 0,1 1 1 0 0,-1 0 0 0 0,-5-3 0 0 0,2 1-25 0 0,-1 1 0 0 0,0 0 0 0 0,0 1 0 0 0,-1-1-1 0 0,1 1 1 0 0,-13-2 0 0 0,9 3-220 0 0,0 0 0 0 0,0 0 0 0 0,0 2 0 0 0,0-1 1 0 0,-1 1-1 0 0,1 1 0 0 0,0 0 0 0 0,0 1 0 0 0,-22 6 0 0 0,27-6-114 0 0,-1 1 0 0 0,1 0 0 0 0,0 1 0 0 0,0-1 0 0 0,1 1-1 0 0,-1 1 1 0 0,1-1 0 0 0,0 1 0 0 0,0 0 0 0 0,0 0 0 0 0,1 1 0 0 0,-1 0-1 0 0,-7 12 1 0 0,12-15-24 0 0,0 0 0 0 0,0 1-1 0 0,1-1 1 0 0,0 0 0 0 0,-1 0 0 0 0,1 1-1 0 0,0-1 1 0 0,1 0 0 0 0,-1 1-1 0 0,1-1 1 0 0,-1 0 0 0 0,1 0 0 0 0,0 1-1 0 0,0-1 1 0 0,2 3 0 0 0,-2-3-4 0 0,1 3 44 0 0,1-1-1 0 0,0 1 0 0 0,1-1 0 0 0,-1 0 1 0 0,1 0-1 0 0,0 0 0 0 0,8 7 1 0 0,-6-6 43 0 0,-4-5-48 0 0,1 1 0 0 0,-1 0 0 0 0,1 0 0 0 0,-1-1 0 0 0,1 0 0 0 0,-1 1-1 0 0,1-1 1 0 0,0 0 0 0 0,0 0 0 0 0,0-1 0 0 0,0 1 0 0 0,0-1 0 0 0,0 1-1 0 0,0-1 1 0 0,0 0 0 0 0,0 0 0 0 0,3 0 0 0 0,-3 0-37 0 0,-1 0 76 0 0,2-1-18 0 0,5-2-23 0 0,0 0-1 0 0,-1 0 1 0 0,0-1 0 0 0,1 0-1 0 0,-2-1 1 0 0,1 1 0 0 0,0-1 0 0 0,-1-1-1 0 0,0 0 1 0 0,0 0 0 0 0,-1 0-1 0 0,1-1 1 0 0,-1 0 0 0 0,-1 0 0 0 0,9-12-1 0 0,11-18 122 0 0,-24 36-127 0 0,4-10 64 0 0,-5 11-100 0 0,1-1 1 0 0,-1 1-1 0 0,0 0 1 0 0,0-1 0 0 0,1 1-1 0 0,-1-1 1 0 0,0 1-1 0 0,1 0 1 0 0,-1-1-1 0 0,0 1 1 0 0,1 0-1 0 0,-1-1 1 0 0,0 1-1 0 0,1 0 1 0 0,-1 0 0 0 0,1-1-1 0 0,-1 1 1 0 0,1 0-1 0 0,-1 0 1 0 0,0 0-1 0 0,1-1 1 0 0,-1 1-1 0 0,1 0 1 0 0,-1 0-1 0 0,1 0 1 0 0,-1 0 0 0 0,1 0-1 0 0,-1 0 1 0 0,1 0-1 0 0,0 0 1 0 0,9 7 110 0 0,0-1 0 0 0,-1 1 0 0 0,1 1 0 0 0,-2 0 0 0 0,1 0 0 0 0,11 15 0 0 0,5 0-2421 0 0,-7-6-7094 0 0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35.8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73 75 1084 0 0,'0'0'991'0'0,"14"-18"2524"0"0,-13 16-3343 0 0,-1-1 0 0 0,1 1 0 0 0,-1 0 0 0 0,1 0 0 0 0,-1-1 0 0 0,0 1 0 0 0,1 0 0 0 0,-1-1 0 0 0,0 1 0 0 0,-1 0 0 0 0,1-1 0 0 0,-1-3 0 0 0,0 3-25 0 0,-1 2-71 0 0,0-1 1 0 0,0 0 0 0 0,0 1 0 0 0,0-1-1 0 0,0 1 1 0 0,0 0 0 0 0,0 0 0 0 0,-1 0-1 0 0,1 0 1 0 0,0 0 0 0 0,-1 0-1 0 0,-4 0 1 0 0,-2-1 7 0 0,7 2 12 0 0,-14-1 316 0 0,13 1-344 0 0,0 1 1 0 0,1-1 0 0 0,-1 1 0 0 0,1 0-1 0 0,-1 0 1 0 0,1 0 0 0 0,-1 0 0 0 0,-1 1-1 0 0,2 0 346 0 0,2 27 890 0 0,3-16-1180 0 0,-2-10-30 0 0,0-1-16 0 0,28 61 1057 0 0,-29-61-1071 0 0,1 1 33 0 0,5 20 158 0 0,-5-21-215 0 0,-1 1-16 0 0,6 20 90 0 0,-5-21-75 0 0,6 23 147 0 0,-7-24-184 0 0,2 2 29 0 0,-1 1 0 0 0,1-1 0 0 0,0 0 0 0 0,0 0 1 0 0,0-1-1 0 0,4 5 255 0 0,-2-9-243 0 0,0 0-7 0 0,0-1-1 0 0,0 1 1 0 0,0-1-1 0 0,0 0 1 0 0,5-6-1 0 0,3-4 129 0 0,-9 8-159 0 0,1 0 0 0 0,0 1-1 0 0,0 0 1 0 0,0 0 0 0 0,1 0-1 0 0,-1 0 1 0 0,1 1 0 0 0,0 0-1 0 0,0 0 1 0 0,9-5 0 0 0,0 5 26 0 0,-1 0 1 0 0,1 0 0 0 0,0 1 0 0 0,0 1 0 0 0,18 0-1 0 0,9 3-81 0 0,204 2 460 0 0,-154-4-316 0 0,274-11 360 0 0,-237-3-254 0 0,-19 4-10 0 0,129-29-1 0 0,-53-3 374 0 0,-159 30-197 0 0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36.6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 33 3232 0 0,'-1'-3'1111'0'0,"1"-9"-112"0"0,0 10-72 0 0,-2-7 493 0 0,1 4 2045 0 0,1 5-3416 0 0,1 0 0 0 0,-1 0 0 0 0,0 0 0 0 0,0 1 0 0 0,0-1 0 0 0,0 0 0 0 0,0 0 0 0 0,0 0 0 0 0,0 0 0 0 0,0 0 0 0 0,0 0 0 0 0,0 0 0 0 0,0 0 0 0 0,0 0 0 0 0,1 0 1 0 0,-1 0-1 0 0,0 0 0 0 0,0 0 0 0 0,0 0 0 0 0,0 0 0 0 0,0 0 0 0 0,0 0 0 0 0,0 0 0 0 0,0 0 0 0 0,1 0 0 0 0,-1 0 0 0 0,0 0 0 0 0,0 0 0 0 0,0 0 0 0 0,0 0 0 0 0,0 0 0 0 0,0 0 0 0 0,0 0 1 0 0,0 0-1 0 0,0 0 0 0 0,1 0 0 0 0,-1 0 0 0 0,0 0 0 0 0,0 0 0 0 0,0 0 0 0 0,0 0 0 0 0,0 0 0 0 0,0 0 0 0 0,0 0 0 0 0,0-1 0 0 0,0 1 0 0 0,0 0 0 0 0,0 0 0 0 0,0 0 0 0 0,1 0 0 0 0,-1 0 1 0 0,0 0-1 0 0,0 0 0 0 0,0 0 0 0 0,0 0 0 0 0,0 0 0 0 0,0-1 0 0 0,0 1 0 0 0,0 0 0 0 0,0 0 0 0 0,0 0 0 0 0,0 0 0 0 0,0 0 0 0 0,0 0 0 0 0,10 13 691 0 0,9 26-314 0 0,44 172 1710 0 0,-38-134-1654 0 0,-25-75-277 0 0,2-2-200 0 0,0 0 1 0 0,0-1-1 0 0,1 1 0 0 0,-1-1 1 0 0,0 0-1 0 0,0 1 0 0 0,0-1 1 0 0,-1 0-1 0 0,1 0 0 0 0,0 0 1 0 0,0 0-1 0 0,0-1 0 0 0,-1 1 1 0 0,1 0-1 0 0,-1-1 0 0 0,3-2 1 0 0,24-34-1 0 0,-7 10 82 0 0,-14 20-95 0 0,0 0 0 0 0,0 1 0 0 0,1 0 0 0 0,0 0 1 0 0,0 1-1 0 0,1 0 0 0 0,-1 0 0 0 0,1 1 0 0 0,1 0 0 0 0,-1 1 1 0 0,20-7-1 0 0,-24 10 5 0 0,0 1 0 0 0,0-1 0 0 0,-1 1 0 0 0,1 0 0 0 0,0 0 0 0 0,0 0 0 0 0,0 1 0 0 0,-1 0 0 0 0,1 0 0 0 0,0 0 0 0 0,-1 0 0 0 0,1 1 1 0 0,-1-1-1 0 0,6 4 0 0 0,-8-4 15 0 0,0 0 0 0 0,-1 1 0 0 0,1-1 0 0 0,-1 0 0 0 0,1 1 0 0 0,-1-1 0 0 0,1 1 0 0 0,-1 0 0 0 0,0-1 0 0 0,0 1 1 0 0,0 0-1 0 0,0 0 0 0 0,0-1 0 0 0,0 1 0 0 0,-1 0 0 0 0,1 0 0 0 0,0 0 0 0 0,-1 0 0 0 0,0 0 0 0 0,1 0 0 0 0,-1 0 0 0 0,0 0 1 0 0,0 0-1 0 0,0 4 0 0 0,-2-2 30 0 0,0 1 0 0 0,1-1 0 0 0,-1 1 0 0 0,-1-1 0 0 0,1 0 1 0 0,-1 0-1 0 0,1 0 0 0 0,-1 0 0 0 0,-1 0 0 0 0,1-1 0 0 0,-6 6 0 0 0,6-6-39 0 0,-2 2 3 0 0,-1 0 0 0 0,0 0 0 0 0,0-1 0 0 0,0 1 0 0 0,0-1 0 0 0,-1-1 0 0 0,1 1 0 0 0,-1-1 0 0 0,-13 4 0 0 0,-1-4-726 0 0,13-3-1462 0 0,-1-1 1 0 0,1 0 0 0 0,-14-2 0 0 0,-42-18-4621 0 0,37 10 4967 0 0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38.3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0 304 3112 0 0,'19'-41'5348'0'0,"18"-16"-1590"0"0,-28 44-2874 0 0,-6 8-642 0 0,-1 0 1 0 0,1 0-1 0 0,-1 0 0 0 0,0-1 1 0 0,0 1-1 0 0,0-1 1 0 0,-1 1-1 0 0,0-1 0 0 0,0 0 1 0 0,0 1-1 0 0,-1-9 0 0 0,0-1 154 0 0,-1 1-1 0 0,-1-1 0 0 0,-3-13 0 0 0,5 26-249 0 0,0-2 2 0 0,-1 0 0 0 0,0 0-1 0 0,0 1 1 0 0,0-1 0 0 0,0 0 0 0 0,0 1 0 0 0,-1-1 0 0 0,1 1-1 0 0,-1-1 1 0 0,-4-4 0 0 0,5 13-85 0 0,-1 0-46 0 0,1-3-9 0 0,1 0 0 0 0,-1 0 0 0 0,0-1 0 0 0,1 1 0 0 0,-1 0 0 0 0,1 0-1 0 0,0-1 1 0 0,0 1 0 0 0,0 0 0 0 0,-1 0 0 0 0,2 3 0 0 0,1 153 606 0 0,-3-97-304 0 0,9 66 1 0 0,-6-109-278 0 0,-1 0 1 0 0,-1 1-1 0 0,-1-1 1 0 0,0 0 0 0 0,-2 0-1 0 0,0 0 1 0 0,-10 34-1 0 0,-8-1 214 0 0,20-49-231 0 0,1-2-12 0 0,0 1 0 0 0,0-1 0 0 0,0 1-1 0 0,0-1 1 0 0,0 1 0 0 0,0-1 0 0 0,0 0 0 0 0,0 1 0 0 0,0-1 0 0 0,0 1 0 0 0,-1-1-1 0 0,1 1 1 0 0,0-1 0 0 0,0 0 0 0 0,-1 1 0 0 0,1-1 0 0 0,0 0 0 0 0,-1 1 0 0 0,1-1-1 0 0,0 0 1 0 0,-1 1 0 0 0,1-1 0 0 0,-1 0 0 0 0,-7 9 14 0 0,7-8-15 0 0,3 3-88 0 0,4 9 91 0 0,-5-9 5 0 0,1 12-74 0 0,0 28 102 0 0,1-25-44 0 0,20 219 285 0 0,1-71-71 0 0,2 23 146 0 0,-8-55-215 0 0,-1-65-40 0 0,-15-62-21 0 0,-2-4-189 0 0,1 0 0 0 0,0 0 0 0 0,0 0 0 0 0,0-1 0 0 0,0 1-1 0 0,3 5 1 0 0,-3-8-336 0 0,5 2-2668 0 0,-42-24-13771 0 0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38.9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133 0 3020 0 0,'0'0'6264'0'0,"-7"1"-5510"0"0,-21 0-45 0 0,25 0-513 0 0,0 0 0 0 0,0-1 0 0 0,0 1-1 0 0,0 0 1 0 0,0 1 0 0 0,0-1 0 0 0,1 0 0 0 0,-1 1 0 0 0,0-1 0 0 0,1 1 0 0 0,-1 0 0 0 0,1 0-1 0 0,0 0 1 0 0,-1 0 0 0 0,1 1 0 0 0,0-1 0 0 0,0 0 0 0 0,-2 5 0 0 0,-2 1 30 0 0,1 0 1 0 0,-1 1-1 0 0,2 0 1 0 0,-1 0 0 0 0,1 1-1 0 0,0-1 1 0 0,1 1-1 0 0,0-1 1 0 0,1 1-1 0 0,0 0 1 0 0,1 0-1 0 0,0 0 1 0 0,0 0 0 0 0,1 12-1 0 0,1-16-139 0 0,-1 0-1 0 0,1 0 1 0 0,0 0 0 0 0,0 0-1 0 0,1 0 1 0 0,0-1 0 0 0,0 1-1 0 0,0 0 1 0 0,1-1 0 0 0,0 0-1 0 0,0 1 1 0 0,0-1 0 0 0,1 0-1 0 0,-1-1 1 0 0,1 1-1 0 0,0-1 1 0 0,1 1 0 0 0,-1-1-1 0 0,1 0 1 0 0,0-1 0 0 0,-1 1-1 0 0,2-1 1 0 0,-1 0 0 0 0,0 0-1 0 0,8 2 1 0 0,-2-1 164 0 0,0 0 0 0 0,1-1 1 0 0,-1-1-1 0 0,1 0 0 0 0,16 1 0 0 0,-13-3-1403 0 0,0 0-1 0 0,0-1 1 0 0,23-5-1 0 0,1-4-3879 0 0,-1-2-1 0 0,48-20 1 0 0,-60 21 3344 0 0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41.10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432 55 2456 0 0,'5'21'6211'0'0,"-5"-20"-6128"0"0,-1-1 0 0 0,1 1-1 0 0,0 0 1 0 0,0 0-1 0 0,-1-1 1 0 0,1 1 0 0 0,0-1-1 0 0,0 1 1 0 0,-1 0-1 0 0,1-1 1 0 0,-1 1-1 0 0,1-1 1 0 0,-1 1 0 0 0,1-1-1 0 0,-1 1 1 0 0,1-1-1 0 0,-1 1 1 0 0,1-1 0 0 0,-1 1-1 0 0,1-1 1 0 0,-2 1-1 0 0,1-1 317 0 0,-4 2 24 0 0,1-1 0 0 0,0 0 0 0 0,0 0 0 0 0,0 0-1 0 0,-1 0 1 0 0,-7 0 0 0 0,6-2-232 0 0,-1 1-1 0 0,1-1 1 0 0,0 0-1 0 0,0-1 0 0 0,-8-2 1 0 0,11 4-118 0 0,1-1 1 0 0,-1 0-1 0 0,0-1 0 0 0,1 1 1 0 0,-1 0-1 0 0,1-1 1 0 0,-1 0-1 0 0,1 1 0 0 0,0-1 1 0 0,-1 0-1 0 0,1 0 1 0 0,0 0-1 0 0,0-1 0 0 0,-2-2 1 0 0,4 4-62 0 0,0 0 0 0 0,-1 0 1 0 0,1 0-1 0 0,-1 0 0 0 0,1 0 1 0 0,0 0-1 0 0,0 0 0 0 0,-1 0 1 0 0,1 0-1 0 0,0 0 0 0 0,0 0 1 0 0,0 0-1 0 0,0 0 1 0 0,0 0-1 0 0,1 0 0 0 0,-1 0 1 0 0,0 0-1 0 0,0 0 0 0 0,1 0 1 0 0,-1 0-1 0 0,0 0 0 0 0,2-1 1 0 0,-1 0-2 0 0,1 0 0 0 0,-1 0 0 0 0,1 0 0 0 0,0 0 1 0 0,-1 0-1 0 0,1 1 0 0 0,0-1 0 0 0,0 1 0 0 0,3-2 1 0 0,-1 0-2 0 0,1 1 0 0 0,-1 0 0 0 0,1 0-1 0 0,0 0 1 0 0,0 0 0 0 0,0 1 0 0 0,9-2 0 0 0,48 3 196 0 0,-60 0-78 0 0,1 3 74 0 0,-2-3-139 0 0,0 0 1 0 0,0 1-1 0 0,0 0 1 0 0,0-1-1 0 0,0 1 1 0 0,0-1-1 0 0,-1 1 1 0 0,1 0-1 0 0,0 0 0 0 0,0 0 1 0 0,-1-1-1 0 0,1 1 1 0 0,-1 0-1 0 0,2 1 1 0 0,-2 3 38 0 0,1 0 1 0 0,-1 0 0 0 0,0 0 0 0 0,0-1 0 0 0,0 1-1 0 0,-1 0 1 0 0,1 0 0 0 0,-1 0 0 0 0,-1 0-1 0 0,1-1 1 0 0,-1 1 0 0 0,1 0 0 0 0,-1-1-1 0 0,-4 6 1 0 0,-5 11 210 0 0,-24 30-1 0 0,30-44-266 0 0,-12 17 141 0 0,-71 106 447 0 0,74-107-523 0 0,1 2 1 0 0,1 0 0 0 0,-14 42-1 0 0,25-64-94 0 0,0 0 0 0 0,0-1-1 0 0,0 1 1 0 0,1 0-1 0 0,-1 0 1 0 0,1 0 0 0 0,0 0-1 0 0,0 0 1 0 0,0-1 0 0 0,0 1-1 0 0,1 0 1 0 0,-1 0 0 0 0,1 0-1 0 0,0 0 1 0 0,-1-1-1 0 0,1 1 1 0 0,1 0 0 0 0,1 4-1 0 0,0-4 8 0 0,-1 0-1 0 0,1 0 1 0 0,-1-1 0 0 0,1 1-1 0 0,0-1 1 0 0,0 1-1 0 0,0-1 1 0 0,0 0-1 0 0,0 0 1 0 0,1-1-1 0 0,-1 1 1 0 0,7 2-1 0 0,1-1 31 0 0,-1 0-1 0 0,1-1 0 0 0,1-1 0 0 0,-1 1 0 0 0,0-1 0 0 0,0-1 1 0 0,1 0-1 0 0,17-3 0 0 0,-24 2-49 0 0,0 0-1 0 0,0 0 1 0 0,0 0-1 0 0,-1-1 0 0 0,1 0 1 0 0,0 0-1 0 0,-1 0 1 0 0,5-3-1 0 0,-8 4 24 0 0,-1 1-23 0 0,1 0 0 0 0,-1 0 0 0 0,0 0 0 0 0,0 0 0 0 0,0 0 0 0 0,0 0 0 0 0,0 0 0 0 0,0-1 0 0 0,0 1 0 0 0,0 0 0 0 0,1 0 0 0 0,-1 0 0 0 0,0 0 0 0 0,0 0 0 0 0,0 0 0 0 0,0 0 0 0 0,0 0 0 0 0,0 0 0 0 0,1 0 0 0 0,-1 0 0 0 0,0 0 0 0 0,0 0 0 0 0,0 0 0 0 0,0 0-1 0 0,0 0 1 0 0,1 0 0 0 0,-1 0 0 0 0,0 0 0 0 0,0 0 0 0 0,0 0 0 0 0,0 0 0 0 0,0 0 0 0 0,1 0 0 0 0,-1 0 0 0 0,0 0 0 0 0,0 0 0 0 0,0 0 0 0 0,0 0 0 0 0,0 0 0 0 0,0 0 0 0 0,1 1 0 0 0,-1-1 0 0 0,0 0 0 0 0,0 0 0 0 0,0 0 0 0 0,0 0 0 0 0,0 0 0 0 0,0 0 0 0 0,0 0 0 0 0,0 1 0 0 0,0-1 0 0 0,0 0 0 0 0,0 0 0 0 0,0 0 0 0 0,1 0 0 0 0,-31 44-33 0 0,15-23 80 0 0,-18 33 0 0 0,10-6 423 0 0,2 1 1 0 0,2 1-1 0 0,3 1 1 0 0,2 0-1 0 0,2 1 0 0 0,2 1 1 0 0,-4 103-1 0 0,9-100 217 0 0,-19 96-1 0 0,16-109-434 0 0,6-32-149 0 0,2-7-94 0 0,-1-1 0 0 0,1 0 0 0 0,-1 0 0 0 0,0 0-1 0 0,0 0 1 0 0,-1 0 0 0 0,1-1 0 0 0,-1 1 0 0 0,-1 3 0 0 0,0-1 16 0 0,0 1-1 0 0,-1 0 1 0 0,1-1 0 0 0,-1 0-1 0 0,0 0 1 0 0,-1 0-1 0 0,1 0 1 0 0,-1-1 0 0 0,0 0-1 0 0,0 1 1 0 0,0-2 0 0 0,0 1-1 0 0,-1-1 1 0 0,0 0-1 0 0,0 0 1 0 0,0 0 0 0 0,0-1-1 0 0,-11 3 1 0 0,-10-3-5 0 0,24-2-30 0 0,0-1-26 0 0,2 1-184 0 0,-26-7 497 0 0,13-3-2463 0 0,13 9 1870 0 0,1 1 1 0 0,0-1 0 0 0,-1 1 0 0 0,1-1-1 0 0,0 1 1 0 0,0-1 0 0 0,0 0 0 0 0,-1 1-1 0 0,1-1 1 0 0,0 1 0 0 0,0-1 0 0 0,0 0 0 0 0,0 1-1 0 0,0-1 1 0 0,0 1 0 0 0,0-1 0 0 0,0 0-1 0 0,0 1 1 0 0,0-1 0 0 0,0 0 0 0 0,1 1 0 0 0,-1-1-1 0 0,1 0 1 0 0,24-63-15866 0 0,-20 52 14191 0 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41.9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393 0 4248 0 0,'0'0'5998'0'0,"-4"4"-5236"0"0,-2 2-368 0 0,1 0 1 0 0,0 1-1 0 0,1 0 1 0 0,-1 0-1 0 0,1 0 1 0 0,1 0-1 0 0,0 1 1 0 0,0-1-1 0 0,-2 9 1 0 0,-21 72 1813 0 0,4 2 1 0 0,-9 92 0 0 0,26-127-1172 0 0,5-53-924 0 0,-1 2 37 0 0,0 1-136 0 0,1-6 273 0 0,-1-6-341 0 0,1-1-1 0 0,-1 1 1 0 0,0 0-1 0 0,-1 0 1 0 0,0 0-1 0 0,0 0 0 0 0,0 0 1 0 0,-5-8-1 0 0,3 6 9 0 0,-1 1-1 0 0,0 0 0 0 0,-1 1 0 0 0,0-1 1 0 0,0 1-1 0 0,0 0 0 0 0,-1 1 1 0 0,0-1-1 0 0,-10-6 0 0 0,14 11 33 0 0,-1-1-1 0 0,0 1 1 0 0,0 0 0 0 0,-1 0-1 0 0,1 0 1 0 0,0 1-1 0 0,-1-1 1 0 0,1 1 0 0 0,-1 0-1 0 0,1 1 1 0 0,-1-1-1 0 0,1 1 1 0 0,-1-1 0 0 0,0 1-1 0 0,1 1 1 0 0,-1-1 0 0 0,1 1-1 0 0,-1 0 1 0 0,1 0-1 0 0,-8 2 1 0 0,8-1 28 0 0,-1 0 1 0 0,1 0-1 0 0,0 0 1 0 0,0 1-1 0 0,0-1 0 0 0,0 1 1 0 0,0 0-1 0 0,0 0 1 0 0,1 0-1 0 0,0 1 0 0 0,-1-1 1 0 0,1 1-1 0 0,1 0 1 0 0,-1 0-1 0 0,0 0 1 0 0,-3 8-1 0 0,4-6 86 0 0,0 0 1 0 0,0 1-1 0 0,1-1 1 0 0,0 0-1 0 0,0 0 1 0 0,1 1-1 0 0,-1-1 1 0 0,2 1-1 0 0,-1-1 1 0 0,0 0-1 0 0,1 1 1 0 0,3 9-1 0 0,-2-10 10 0 0,0 0-1 0 0,0 0 0 0 0,0 0 0 0 0,1 0 0 0 0,0 0 0 0 0,0-1 0 0 0,1 0 0 0 0,0 1 1 0 0,0-1-1 0 0,0 0 0 0 0,0-1 0 0 0,1 1 0 0 0,0-1 0 0 0,8 6 0 0 0,-7-6-103 0 0,1-1-1 0 0,-1 0 1 0 0,1 0 0 0 0,-1-1-1 0 0,1 0 1 0 0,0 0-1 0 0,0-1 1 0 0,0 1-1 0 0,9-1 1 0 0,-6 0-312 0 0,-3 0-168 0 0,0-1 1 0 0,0 0 0 0 0,0 0 0 0 0,1-1 0 0 0,9-2 0 0 0,0-1-3108 0 0,0-1 0 0 0,24-10 0 0 0,-25 7 1322 0 0,0-1 0 0 0,0 0 0 0 0,16-14 0 0 0,-11 8 479 0 0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45.7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1 259 3632 0 0,'0'0'1114'0'0,"2"1"-62"0"0,7 0 152 0 0,-1 0 0 0 0,1 0-1 0 0,-1-1 1 0 0,1 0 0 0 0,10-1 0 0 0,49-10 1803 0 0,-14 3-2083 0 0,-38 5-647 0 0,0-1 0 0 0,0 0 0 0 0,-1-2-1 0 0,1 1 1 0 0,-1-2 0 0 0,-1 0 0 0 0,22-13 0 0 0,-30 16-228 0 0,-1 1 6 0 0,0-1 0 0 0,-1 0 0 0 0,0 0 0 0 0,0-1 0 0 0,0 1 0 0 0,0-1 0 0 0,-1 0 0 0 0,1 0-1 0 0,-1 0 1 0 0,-1 0 0 0 0,5-11 0 0 0,8-13 208 0 0,-12 24-135 0 0,0 0 0 0 0,-1 0 0 0 0,0-1 1 0 0,0 1-1 0 0,0-1 0 0 0,-1 0 0 0 0,2-11 1 0 0,-2 10 105 0 0,-1 5 34 0 0,-4-15 19 0 0,4 16-259 0 0,-1 1 1 0 0,1-1-1 0 0,-1 0 1 0 0,1 1-1 0 0,-1-1 1 0 0,1 1-1 0 0,-1 0 1 0 0,0-1-1 0 0,1 1 1 0 0,-1-1-1 0 0,1 1 1 0 0,-1 0-1 0 0,0-1 1 0 0,1 1-1 0 0,-1 0 1 0 0,0 0-1 0 0,1 0 1 0 0,-1 0-1 0 0,0-1 1 0 0,0 1-1 0 0,1 0 1 0 0,-1 0-1 0 0,0 0 1 0 0,1 0-1 0 0,-1 0 1 0 0,0 1-1 0 0,0-1 1 0 0,1 0-1 0 0,-1 0 1 0 0,0 0-1 0 0,1 1 1 0 0,-1-1-1 0 0,0 0 1 0 0,1 1-1 0 0,-1-1 1 0 0,1 0-1 0 0,-1 1 1 0 0,0-1-1 0 0,1 1 1 0 0,-1-1-1 0 0,1 1 1 0 0,-1 0-1 0 0,-2 1-113 0 0,0 1 120 0 0,-9 31-88 0 0,9 0 126 0 0,1-12-42 0 0,0 1 1 0 0,1-1-1 0 0,1 0 0 0 0,1 1 1 0 0,1-1-1 0 0,6 23 0 0 0,-6-34 7 0 0,-1 1-1 0 0,0-1 1 0 0,-1 1-1 0 0,0-1 1 0 0,-2 13-1 0 0,0 11 123 0 0,-1 11 105 0 0,-2 26-8 0 0,1 78 132 0 0,-3-76-347 0 0,7-72-48 0 0,0 1-8 0 0,-5 22 113 0 0,2-9-3205 0 0,0-43-17878 0 0,-3 12 22848 0 0,-2 1-3666 0 0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46.03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8 2660 0 0,'0'0'5037'0'0,"5"-1"-4346"0"0,126 0 4430 0 0,13-1-6521 0 0,-84 0-7536 0 0,-49 0 6999 0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18.86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68 1904 0 0,'0'0'2725'0'0,"2"2"-2134"0"0,3-1 230 0 0,1 1 0 0 0,-1 0 0 0 0,0-1-1 0 0,1 0 1 0 0,-1 0 0 0 0,0-1 0 0 0,10 1 0 0 0,-15-1-796 0 0,1 0 0 0 0,-1 0 0 0 0,0 0-1 0 0,1 0 1 0 0,-1 0 0 0 0,1 0 0 0 0,-1 0 0 0 0,0 0 0 0 0,1 0-1 0 0,-1 1 1 0 0,0-1 0 0 0,1 0 0 0 0,-1 0 0 0 0,0 0-1 0 0,1 1 1 0 0,-1-1 0 0 0,0 0 0 0 0,0 0 0 0 0,1 1 0 0 0,-1-1-1 0 0,0 0 1 0 0,0 1 0 0 0,1-1 0 0 0,-1 0 0 0 0,0 1 0 0 0,0-1-1 0 0,0 0 1 0 0,0 1 0 0 0,1-1 0 0 0,-1 0 0 0 0,0 1 0 0 0,0-1-1 0 0,0 1 1 0 0,0-1 0 0 0,0 1 0 0 0,-4 17 847 0 0,3-14-752 0 0,-22 63 871 0 0,22-65-950 0 0,0 0-1 0 0,1 0 1 0 0,-1 0 0 0 0,1 1-1 0 0,0-1 1 0 0,-1 0 0 0 0,1 1-1 0 0,0-1 1 0 0,0 0-1 0 0,1 3 1 0 0,-1-3-53 0 0,0 1 155 0 0,1-2-127 0 0,-1 0-1 0 0,0-1 1 0 0,1 1-1 0 0,-1 0 1 0 0,1 0-1 0 0,-1-1 1 0 0,1 1-1 0 0,0 0 1 0 0,-1-1-1 0 0,1 1 1 0 0,0-1 0 0 0,-1 1-1 0 0,1-1 1 0 0,0 1-1 0 0,1 0 1 0 0,11 0-8 0 0,-11-1 0 0 0,0 0 0 0 0,1 0 0 0 0,-1 0-1 0 0,0 0 1 0 0,1-1 0 0 0,-1 1 0 0 0,0-1 0 0 0,0 0 0 0 0,0 0 0 0 0,1 1 0 0 0,2-3 0 0 0,8-3 88 0 0,-10 5-87 0 0,1 0 0 0 0,0-1 0 0 0,-1 1 0 0 0,1-1-1 0 0,-1 0 1 0 0,1 0 0 0 0,-1 0 0 0 0,0 0 0 0 0,0 0 0 0 0,0-1 0 0 0,0 0 0 0 0,4-4-1 0 0,2-2 16 0 0,4-7 5 0 0,0-1-1 0 0,-1 0 1 0 0,-1-1 0 0 0,12-24 0 0 0,-6 11 28 0 0,-16 29-65 0 0,6-11 65 0 0,-2 7-19 0 0,1 0-22 0 0,-6 6-8 0 0,1 0 0 0 0,-1-1 0 0 0,0 1 0 0 0,0 0 0 0 0,0 0 1 0 0,0 0-1 0 0,0 0 0 0 0,0 0 0 0 0,0 0 0 0 0,0 0 1 0 0,0 0-1 0 0,0 0 0 0 0,1 0 0 0 0,-1 0 0 0 0,0 0 0 0 0,0 0 1 0 0,0 0-1 0 0,0 0 0 0 0,0 0 0 0 0,0 0 0 0 0,0 0 1 0 0,0 0-1 0 0,1 0 0 0 0,-1 0 0 0 0,0 0 0 0 0,0 0 0 0 0,0 0 1 0 0,0 0-1 0 0,0 1 0 0 0,0-1 0 0 0,0 0 0 0 0,0 0 0 0 0,0 0 1 0 0,0 0-1 0 0,0 0 0 0 0,1 0 0 0 0,-1 0 0 0 0,0 0 1 0 0,0 0-1 0 0,0 0 0 0 0,0 0 0 0 0,0 1 0 0 0,0-1 0 0 0,0 0 1 0 0,0 0-1 0 0,0 0 0 0 0,0 0 0 0 0,0 0 0 0 0,0 0 1 0 0,0 0-1 0 0,0 0 0 0 0,0 0 0 0 0,0 1 0 0 0,0-1 0 0 0,0 0 1 0 0,0 0-1 0 0,0 0 0 0 0,0 0 0 0 0,0 0 0 0 0,0 0 0 0 0,0 0 1 0 0,0 0-1 0 0,0 0 0 0 0,-1 1 0 0 0,-3 24 16 0 0,3-19 60 0 0,-3 13 190 0 0,-30 82 397 0 0,31-91-588 0 0,-1 0 0 0 0,-8 16-1 0 0,6-15-7 0 0,1 1 0 0 0,0-1-1 0 0,1 1 1 0 0,-4 13-1 0 0,7-21-25 0 0,-12 23 111 0 0,12-23-170 0 0,-1-1 0 0 0,0 0 0 0 0,1 0-1 0 0,-1 0 1 0 0,0 0 0 0 0,-4 3 0 0 0,5-4-10 0 0,-17 16 68 0 0,15-13-23 0 0,0 0 0 0 0,-1-1 0 0 0,1 1-1 0 0,-1-1 1 0 0,0 0 0 0 0,-6 5 0 0 0,9-8-23 0 0,0 0 15 0 0,-4 5-30 0 0,3-4-11 0 0,-17 16 12 0 0,14-12-4 0 0,4-5-2 0 0,0 1-6 0 0,-2 5 80 0 0,2-5-25 0 0,-5 10-29 0 0,5-10-5 0 0,-15 10-6 0 0,14-11 31 0 0,0 0-55 0 0,-5 2 39 0 0,5-2 152 0 0,1-5-218 0 0,-5-9 82 0 0,5 10 20 0 0,3-1-45 0 0,6-11-22 0 0,-6 11 7 0 0,-1 3 33 0 0,5-7-14 0 0,1 2-608 0 0,-1 0 0 0 0,1 0 0 0 0,0 0-1 0 0,14-8 1 0 0,3-3-8936 0 0,-18 8 5248 0 0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46.63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 0 3080 0 0,'0'0'8926'0'0,"-5"4"-8087"0"0,-17 10-95 0 0,19-12-532 0 0,0 0 1 0 0,1 1 0 0 0,-1-1 0 0 0,1 0-1 0 0,0 1 1 0 0,0 0 0 0 0,0-1 0 0 0,0 1 0 0 0,0 0-1 0 0,-1 4 1 0 0,-5 5 448 0 0,-4 5-141 0 0,1-1-1 0 0,0 2 1 0 0,1 0-1 0 0,1 0 1 0 0,1 0 0 0 0,1 1-1 0 0,0 0 1 0 0,1 1-1 0 0,1 0 1 0 0,-2 22-1 0 0,4-22-301 0 0,0 0 0 0 0,2 0 0 0 0,0 1 0 0 0,2-1 0 0 0,0 0 1 0 0,1 0-1 0 0,1 0 0 0 0,7 24 0 0 0,-8-37-329 0 0,1-2 0 0 0,0 1 1 0 0,0 0-1 0 0,1 0 1 0 0,0-1-1 0 0,0 0 0 0 0,0 0 1 0 0,0 0-1 0 0,1 0 1 0 0,0-1-1 0 0,0 0 0 0 0,0 0 1 0 0,1 0-1 0 0,-1 0 1 0 0,1-1-1 0 0,0 0 0 0 0,0 0 1 0 0,0-1-1 0 0,7 3 1 0 0,0-2-1587 0 0,-1 1 0 0 0,1-1 1 0 0,20 1-1 0 0,-18-3-2455 0 0,1 0-1 0 0,21-3 1 0 0,-24 0 2332 0 0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47.25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224 14 2600 0 0,'-3'-1'1241'0'0,"-1"-1"-665"0"0,-1 0 0 0 0,1 0 0 0 0,-1 0 0 0 0,0 1-1 0 0,0 0 1 0 0,0 0 0 0 0,0 0 0 0 0,0 1 0 0 0,0 0 0 0 0,1 0 0 0 0,-1 0 0 0 0,-7 1-1 0 0,5 0-142 0 0,0 1 0 0 0,0 0 0 0 0,0 0 0 0 0,0 1 0 0 0,0 0 0 0 0,1 0 0 0 0,-1 0-1 0 0,-5 5 1 0 0,5-3-207 0 0,0 0 0 0 0,1 0 0 0 0,0 0 0 0 0,0 1-1 0 0,0 0 1 0 0,1 0 0 0 0,-1 1 0 0 0,2-1 0 0 0,-1 1 0 0 0,1 0-1 0 0,0 0 1 0 0,0 1 0 0 0,1-1 0 0 0,0 1 0 0 0,0 0 0 0 0,-1 9-1 0 0,3-10-103 0 0,0 1-1 0 0,1-1 0 0 0,0 1 0 0 0,1-1 0 0 0,-1 0 1 0 0,1 1-1 0 0,1-1 0 0 0,-1 0 0 0 0,1 0 0 0 0,1 0 1 0 0,3 9-1 0 0,-5-13-94 0 0,1 0 1 0 0,-1 0 0 0 0,1 0-1 0 0,0 0 1 0 0,0-1-1 0 0,0 1 1 0 0,0-1-1 0 0,1 1 1 0 0,-1-1-1 0 0,0 0 1 0 0,1 1 0 0 0,0-1-1 0 0,0-1 1 0 0,-1 1-1 0 0,1 0 1 0 0,0-1-1 0 0,1 1 1 0 0,-1-1-1 0 0,0 0 1 0 0,0 0 0 0 0,0 0-1 0 0,1 0 1 0 0,-1-1-1 0 0,0 0 1 0 0,1 1-1 0 0,-1-1 1 0 0,0 0-1 0 0,5-1 1 0 0,-1 0-2 0 0,-1 0 0 0 0,0 0 0 0 0,0-1 0 0 0,0 0-1 0 0,0 0 1 0 0,0-1 0 0 0,0 0 0 0 0,-1 1 0 0 0,1-2 0 0 0,-1 1 0 0 0,0-1 0 0 0,0 0 0 0 0,0 0-1 0 0,8-9 1 0 0,-2 0 136 0 0,-1-1 0 0 0,-1 0 0 0 0,0 0 0 0 0,13-30 0 0 0,-3 1 1870 0 0,-15 48-1858 0 0,1-1-105 0 0,-3-2-33 0 0,0 0 0 0 0,-1 0-1 0 0,1 0 1 0 0,0 0 0 0 0,0 1 0 0 0,-1-1-1 0 0,0 0 1 0 0,2 4 0 0 0,9 40 724 0 0,-11-40-658 0 0,0 1 1 0 0,1-1 0 0 0,-1 0-1 0 0,2 1 1 0 0,3 9-1 0 0,1 1-55 0 0,-7-15-136 0 0,1 0 0 0 0,-1-1 0 0 0,1 1 0 0 0,-1 0 0 0 0,1-1 0 0 0,0 1 0 0 0,0 0 0 0 0,0-1 0 0 0,0 1 0 0 0,0-1 0 0 0,0 0 0 0 0,0 1-1 0 0,0-1 1 0 0,0 0 0 0 0,2 2 0 0 0,4 1 729 0 0,17 2-14536 0 0,-14-6 11884 0 0,-7 0-472 0 0,11-7-1688 0 0,-11 5 2348 0 0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47.7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145 13 3204 0 0,'0'0'1282'0'0,"3"2"-86"0"0,-2-1-1000 0 0,-1-1 0 0 0,1 1 0 0 0,0-1 0 0 0,0 1 0 0 0,0 0 0 0 0,-1 0 0 0 0,1-1 0 0 0,0 1 0 0 0,-1 0 0 0 0,1 0 0 0 0,-1 0 1 0 0,1 0-1 0 0,-1 0 0 0 0,1 0 0 0 0,-1 0 0 0 0,0-1 0 0 0,1 1 0 0 0,-1 0 0 0 0,0 1 0 0 0,0-1 0 0 0,0 0 0 0 0,0 0 0 0 0,0 0 0 0 0,0 0 0 0 0,0 0 0 0 0,0 0 0 0 0,0 0 0 0 0,0 0 0 0 0,0 0 0 0 0,-1 0 1 0 0,1 0-1 0 0,0 0 0 0 0,-1 0 0 0 0,1 0 0 0 0,-1-1 0 0 0,0 2 0 0 0,-1 1 318 0 0,-8 3 472 0 0,9-6-936 0 0,1 1-1 0 0,0-1 1 0 0,0 0-1 0 0,-1 0 1 0 0,1 1-1 0 0,0-1 1 0 0,-1 0-1 0 0,1 0 0 0 0,0 0 1 0 0,0 0-1 0 0,-1 0 1 0 0,1 1-1 0 0,0-1 1 0 0,-1 0-1 0 0,1 0 1 0 0,-1 0-1 0 0,1 0 1 0 0,0 0-1 0 0,-1 0 1 0 0,1 0-1 0 0,0 0 1 0 0,-1 0-1 0 0,1 0 1 0 0,0 0-1 0 0,-1-1 1 0 0,1 1-1 0 0,0 0 1 0 0,-1 0-1 0 0,1 0 0 0 0,0 0 1 0 0,0 0-1 0 0,-1-1 1 0 0,1 1-1 0 0,0 0 1 0 0,-1 0-1 0 0,1-1 1 0 0,-3-14 69 0 0,3 11-28 0 0,7-5-15 0 0,-1 1 7 0 0,-5 6-72 0 0,0 1 1 0 0,1 0-1 0 0,-1 0 0 0 0,0 0 1 0 0,0 0-1 0 0,1 0 0 0 0,-1 0 1 0 0,1 0-1 0 0,-1 0 0 0 0,1 1 0 0 0,-1-1 1 0 0,1 0-1 0 0,2 0 0 0 0,17-6 448 0 0,-18 8-331 0 0,-3 0-129 0 0,2-1 46 0 0,-1 0 0 0 0,1 1 0 0 0,-1 0 0 0 0,0-1 0 0 0,1 1 0 0 0,-1 0 0 0 0,0 0 0 0 0,0 0 0 0 0,1 0 0 0 0,-1 0 1 0 0,0 0-1 0 0,0 0 0 0 0,0 0 0 0 0,0 0 0 0 0,0 0 0 0 0,-1 0 0 0 0,1 1 0 0 0,0-1 0 0 0,0 0 0 0 0,-1 1 0 0 0,1-1 0 0 0,-1 1 1 0 0,1-1-1 0 0,-1 0 0 0 0,0 1 0 0 0,0-1 0 0 0,1 1 0 0 0,-1 2 0 0 0,-2 5 219 0 0,1 1 1 0 0,-1-1-1 0 0,-1 0 0 0 0,0 0 1 0 0,0 0-1 0 0,-1 0 0 0 0,0-1 1 0 0,0 1-1 0 0,-1-1 0 0 0,0 0 1 0 0,-9 11-1 0 0,2-6-308 0 0,0 0-1 0 0,0 0 1 0 0,-1-2-1 0 0,-1 1 1 0 0,-19 12 0 0 0,31-24-226 0 0,1 1 0 0 0,0-1 1 0 0,-1 1-1 0 0,1-1 0 0 0,0 0 1 0 0,-1 1-1 0 0,1-1 0 0 0,-1 0 1 0 0,1 0-1 0 0,0 0 0 0 0,-1 0 0 0 0,1 0 1 0 0,-2-1-1 0 0,-2 1-2130 0 0,-3-3-3976 0 0,6 2 5809 0 0,-1 0 0 0 0,1 0 0 0 0,-1-1 0 0 0,1 1 0 0 0,0-1-1 0 0,-1 1 1 0 0,1-1 0 0 0,0 0 0 0 0,0 0 0 0 0,-3-4 0 0 0,0-4-1264 0 0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48.5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76 0 3960 0 0,'0'0'12351'0'0,"-1"8"-11486"0"0,-42 299 7138 0 0,18-110-5149 0 0,19-146-1956 0 0,5-49-753 0 0,3 17 646 0 0,-2-19-785 0 0,0 0 0 0 0,1 1 0 0 0,-1-1 0 0 0,0 0 0 0 0,1 0 1 0 0,-1 1-1 0 0,0-1 0 0 0,1 0 0 0 0,-1 0 0 0 0,0 0 0 0 0,1 1 1 0 0,-1-1-1 0 0,1 0 0 0 0,-1 0 0 0 0,0 0 0 0 0,1 0 0 0 0,-1 0 0 0 0,1 0 1 0 0,-1 0-1 0 0,0 0 0 0 0,1 0 0 0 0,-1 0 0 0 0,1 0 0 0 0,-1 0 0 0 0,0 0 1 0 0,1 0-1 0 0,-1-1 0 0 0,1 1 0 0 0,-1 0 0 0 0,0 0 0 0 0,1 0 0 0 0,-1-1 1 0 0,0 1-1 0 0,1 0 0 0 0,0-1 0 0 0,11-12-94 0 0,-9 9 82 0 0,21-21-250 0 0,1-2-76 0 0,2 1 0 0 0,56-42 0 0 0,-78 64 318 0 0,1 1 0 0 0,-1 0-1 0 0,1 0 1 0 0,0 0 0 0 0,0 1 0 0 0,0 0-1 0 0,0 0 1 0 0,0 0 0 0 0,0 1 0 0 0,0 0 0 0 0,1 0-1 0 0,-1 1 1 0 0,0 0 0 0 0,1 0 0 0 0,-1 0 0 0 0,1 1-1 0 0,-1-1 1 0 0,0 2 0 0 0,0-1 0 0 0,0 1 0 0 0,10 4-1 0 0,-13-5 37 0 0,-1 0 0 0 0,0 1 0 0 0,0-1 0 0 0,0 1 0 0 0,0-1 0 0 0,0 1 1 0 0,0 0-1 0 0,0 0 0 0 0,-1 0 0 0 0,1 0 0 0 0,0 0 0 0 0,-1 0 0 0 0,0 0 0 0 0,0 1 0 0 0,0-1 0 0 0,0 1 0 0 0,0-1 0 0 0,0 0 0 0 0,0 1 0 0 0,-1-1 0 0 0,1 1 0 0 0,-1 4 0 0 0,1 3 56 0 0,-1-1 0 0 0,0 0 0 0 0,0 1 1 0 0,-3 11-1 0 0,1-11 64 0 0,0 0 1 0 0,0 0 0 0 0,-1 0-1 0 0,-1 0 1 0 0,1-1 0 0 0,-2 1-1 0 0,1-1 1 0 0,-1 0 0 0 0,-1-1-1 0 0,-8 12 1 0 0,9-14-238 0 0,0-1 0 0 0,0 0 1 0 0,0 0-1 0 0,0-1 0 0 0,-1 0 0 0 0,0 0 0 0 0,0 0 1 0 0,0-1-1 0 0,0 1 0 0 0,0-1 0 0 0,-1-1 1 0 0,0 1-1 0 0,1-1 0 0 0,-1-1 0 0 0,-9 2 0 0 0,13-3-566 0 0,1 0 0 0 0,-1 0 0 0 0,1 0 0 0 0,0 0-1 0 0,-1-1 1 0 0,1 1 0 0 0,-1-1 0 0 0,1 1 0 0 0,0-1-1 0 0,-1 0 1 0 0,1 0 0 0 0,0 0 0 0 0,0 0 0 0 0,0-1 0 0 0,-1 1-1 0 0,1-1 1 0 0,1 1 0 0 0,-1-1 0 0 0,0 0 0 0 0,-2-2-1 0 0,-16-23-8480 0 0,9 9 6056 0 0,9 14 2920 0 0,-6-10-1758 0 0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49.06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141 46 2476 0 0,'0'0'9210'0'0,"-3"-4"-8850"0"0,-6-12-22 0 0,7 12 229 0 0,12-7 359 0 0,-7 9-761 0 0,1 0 0 0 0,0 1 0 0 0,0 0 0 0 0,0 0 0 0 0,0 0 0 0 0,0 0 0 0 0,0 0 0 0 0,0 1 0 0 0,0 0 0 0 0,0 0 0 0 0,0 0 0 0 0,5 1 0 0 0,-5-1 107 0 0,-3 2 22 0 0,1 0-132 0 0,0 0 1 0 0,0 1 0 0 0,-1-1 0 0 0,1 0 0 0 0,-1 1-1 0 0,0 0 1 0 0,0-1 0 0 0,0 1 0 0 0,2 4 0 0 0,-3-5 167 0 0,-2 2-16 0 0,0 3-149 0 0,-1-1 0 0 0,-1 0 0 0 0,1 0 0 0 0,-1 0 0 0 0,0 0 0 0 0,0-1 0 0 0,-1 0 0 0 0,0 0 0 0 0,0 0 0 0 0,0 0 0 0 0,-8 5 0 0 0,-7 3-160 0 0,0-1 0 0 0,-23 10-1 0 0,37-19-221 0 0,-15 3-1867 0 0,9-4-1141 0 0,3-2-3354 0 0,6-1 5731 0 0,0 0 0 0 0,0 0 0 0 0,0 0 0 0 0,0 0 0 0 0,0 0 1 0 0,-3-2-1 0 0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49.50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244 0 3664 0 0,'0'0'1230'0'0,"-5"2"-55"0"0,-10 3 6 0 0,-1 1 1 0 0,1 1-1 0 0,0 0 1 0 0,0 1 0 0 0,1 1-1 0 0,0 0 1 0 0,-17 16-1 0 0,20-16-786 0 0,0 0-1 0 0,1 1 0 0 0,0 1 0 0 0,1 0 0 0 0,1 0 0 0 0,-1 1 0 0 0,2 0 0 0 0,0 0 0 0 0,-8 19 0 0 0,13-26-285 0 0,1 0 0 0 0,0 1 0 0 0,0-1 0 0 0,0 0-1 0 0,1 1 1 0 0,-1-1 0 0 0,1 1 0 0 0,1-1 0 0 0,-1 0-1 0 0,1 1 1 0 0,0-1 0 0 0,0 1 0 0 0,0-1 0 0 0,1 0-1 0 0,0 0 1 0 0,0 0 0 0 0,0 0 0 0 0,5 7 0 0 0,-4-6-215 0 0,1-1 1 0 0,0 0-1 0 0,0 0 1 0 0,0 0 0 0 0,1 0-1 0 0,7 6 1 0 0,-8-8-530 0 0,1 0 1 0 0,-1 0-1 0 0,1-1 1 0 0,0 1-1 0 0,0-1 0 0 0,0 0 1 0 0,0 0-1 0 0,5 1 1 0 0,-8-3 77 0 0,-1 0 0 0 0,1 1 1 0 0,0-1-1 0 0,-1 0 1 0 0,1-1-1 0 0,0 1 0 0 0,-1 0 1 0 0,1 0-1 0 0,-1-1 0 0 0,1 1 1 0 0,-1-1-1 0 0,1 1 1 0 0,-1-1-1 0 0,1 1 0 0 0,-1-1 1 0 0,1 0-1 0 0,-1 0 0 0 0,0 0 1 0 0,1 0-1 0 0,-1 0 1 0 0,1-1-1 0 0,5-7-1246 0 0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49.9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122 34 2752 0 0,'0'0'5657'0'0,"0"-5"-5069"0"0,-2-13-44 0 0,2 14 8 0 0,40-2 3617 0 0,-37 6-3617 0 0,-2 0-513 0 0,-1 0-1 0 0,0 1 1 0 0,1-1-1 0 0,-1 0 1 0 0,1 1 0 0 0,-1-1-1 0 0,0 0 1 0 0,1 1-1 0 0,-1-1 1 0 0,0 1 0 0 0,1-1-1 0 0,-1 0 1 0 0,0 1-1 0 0,0-1 1 0 0,1 1 0 0 0,-1-1-1 0 0,0 1 1 0 0,0-1-1 0 0,0 1 1 0 0,0-1-1 0 0,0 1 1 0 0,0-1 0 0 0,0 1-1 0 0,0-1 1 0 0,0 1-1 0 0,0-1 1 0 0,0 1 0 0 0,0-1-1 0 0,0 1 1 0 0,0-1-1 0 0,0 1 1 0 0,0-1 0 0 0,0 1-1 0 0,-1 0 1 0 0,-7 21 708 0 0,-3-9-429 0 0,-1-1-1 0 0,0 1 1 0 0,-1-2-1 0 0,-1 0 1 0 0,1-1-1 0 0,-24 14 0 0 0,35-24-765 0 0,1 1 0 0 0,0-1-1 0 0,-1 1 1 0 0,1-1-1 0 0,-1 0 1 0 0,1 1-1 0 0,-1-1 1 0 0,0 0 0 0 0,1 0-1 0 0,-1 0 1 0 0,1 0-1 0 0,-1 0 1 0 0,1-1-1 0 0,-1 1 1 0 0,1 0 0 0 0,-1-1-1 0 0,1 1 1 0 0,-1-1-1 0 0,1 0 1 0 0,0 1-1 0 0,-1-1 1 0 0,1 0 0 0 0,0 0-1 0 0,0 0 1 0 0,-1 0-1 0 0,1 0 1 0 0,0 0-1 0 0,0 0 1 0 0,0 0 0 0 0,0 0-1 0 0,0 0 1 0 0,0-1-1 0 0,1 1 1 0 0,-1 0-1 0 0,-1-3 1 0 0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50.7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305 0 4368 0 0,'0'0'8675'0'0,"1"4"-7958"0"0,2 18 276 0 0,-1 0 1 0 0,-1 0-1 0 0,-1 0 1 0 0,-1 1-1 0 0,-5 30 1 0 0,0 18 321 0 0,2-3-356 0 0,0 136 1542 0 0,4-202-2473 0 0,0 0 0 0 0,0 1 0 0 0,0-1 0 0 0,0 0 1 0 0,0 1-1 0 0,1-1 0 0 0,0 0 0 0 0,-1 1 1 0 0,1-1-1 0 0,0 0 0 0 0,0 0 0 0 0,0 1 0 0 0,0-1 1 0 0,3 3-1 0 0,-4-4-47 0 0,3-4-423 0 0,-1 1 400 0 0,0-1 0 0 0,-1 1 0 0 0,1 0 0 0 0,-1-1 0 0 0,1 1 0 0 0,-1-1 0 0 0,0 1 0 0 0,0-1-1 0 0,0 0 1 0 0,-1 0 0 0 0,1 1 0 0 0,-1-1 0 0 0,1 0 0 0 0,-1 0 0 0 0,0 0 0 0 0,0 1 0 0 0,0-1 0 0 0,0 0 0 0 0,-1 0 0 0 0,1 0-1 0 0,-1 0 1 0 0,0 1 0 0 0,-1-4 0 0 0,-1-2-11 0 0,-1-1 0 0 0,0 1 0 0 0,0 0 0 0 0,-1 0 0 0 0,0 1 0 0 0,0 0 0 0 0,-1 0 0 0 0,0 0 0 0 0,0 0 0 0 0,-1 1 1 0 0,0 0-1 0 0,0 0 0 0 0,0 1 0 0 0,-1 0 0 0 0,0 0 0 0 0,1 1 0 0 0,-12-5 0 0 0,14 8 51 0 0,1 0 0 0 0,-1 0-1 0 0,0 0 1 0 0,0 1 0 0 0,0 0 0 0 0,1 0 0 0 0,-1 0 0 0 0,0 0 0 0 0,0 1 0 0 0,0-1 0 0 0,0 1 0 0 0,1 0 0 0 0,-1 1-1 0 0,1-1 1 0 0,-1 1 0 0 0,1 0 0 0 0,-1 0 0 0 0,1 1 0 0 0,0-1 0 0 0,-8 7 0 0 0,1-1 97 0 0,0 2 1 0 0,0-1-1 0 0,0 1 1 0 0,1 1 0 0 0,-15 20-1 0 0,24-28-69 0 0,-1-1 0 0 0,1 0 1 0 0,-1 1-1 0 0,1-1 0 0 0,0 1 0 0 0,0-1 0 0 0,0 1 0 0 0,0-1 1 0 0,0 1-1 0 0,0 0 0 0 0,1-1 0 0 0,0 1 0 0 0,-1 0 1 0 0,1 0-1 0 0,0-1 0 0 0,0 1 0 0 0,0 0 0 0 0,1 0 0 0 0,0 4 1 0 0,1-3-1 0 0,-1-1 1 0 0,1 1-1 0 0,0-1 1 0 0,0 1 0 0 0,0-1-1 0 0,1 0 1 0 0,-1 1-1 0 0,1-1 1 0 0,0 0 0 0 0,0-1-1 0 0,0 1 1 0 0,3 2-1 0 0,6 3-356 0 0,0-1 0 0 0,0 0 0 0 0,0-1 0 0 0,1 0 0 0 0,0-1 0 0 0,23 6 0 0 0,-27-9-1023 0 0,-1-1 0 0 0,1 0 0 0 0,-1 0 0 0 0,1-1 0 0 0,-1 0 0 0 0,1-1 0 0 0,0 1 0 0 0,-1-2 0 0 0,11-2 0 0 0,-7 1-165 0 0,0-1-1 0 0,0 0 0 0 0,13-8 1 0 0,0-1-321 0 0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51.1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299 13 3480 0 0,'-3'-12'13937'0'0,"9"40"-13055"0"0,0-3-33 0 0,-1-1-1 0 0,-2 0 1 0 0,0 1 0 0 0,-2 0-1 0 0,-1 36 1 0 0,-1-53-709 0 0,-2 18 406 0 0,-1 1 1 0 0,-1 0-1 0 0,-1-1 1 0 0,-1 0-1 0 0,-20 48 1 0 0,18-56-530 0 0,-1 0 0 0 0,-1 0 0 0 0,-1-1 1 0 0,0 0-1 0 0,-1-1 0 0 0,-1-1 0 0 0,0 0 0 0 0,-23 18 0 0 0,10-20-4181 0 0,21-11 2301 0 0,-1 0 1 0 0,1-1 0 0 0,0 0-1 0 0,-1 0 1 0 0,1-1-1 0 0,-1 1 1 0 0,1-2-1 0 0,-1 1 1 0 0,-11-3 0 0 0,-4-5-258 0 0,12 2 296 0 0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4:51.83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320 6 2996 0 0,'0'0'6970'0'0,"-9"-1"-6299"0"0,-84-4 2163 0 0,70 6-1941 0 0,0 0 1 0 0,0 1-1 0 0,-28 7 0 0 0,49-8-734 0 0,2-1-150 0 0,0 0 1 0 0,0 0-1 0 0,-1 0 1 0 0,1 0-1 0 0,0 0 1 0 0,0 0-1 0 0,0 0 1 0 0,0 0-1 0 0,-1 0 1 0 0,1 0-1 0 0,0 0 1 0 0,0 0-1 0 0,0 0 1 0 0,0 0-1 0 0,-1 0 1 0 0,1 1-1 0 0,0-1 1 0 0,0 0-1 0 0,0 0 0 0 0,0 0 1 0 0,0 0-1 0 0,-1 0 1 0 0,1 0-1 0 0,0 0 1 0 0,0 1-1 0 0,0-1 1 0 0,0 0-1 0 0,0 0 1 0 0,0 0-1 0 0,0 0 1 0 0,0 0-1 0 0,-1 1 1 0 0,1-1-1 0 0,0 0 1 0 0,0 0-1 0 0,0 0 1 0 0,0 1-1 0 0,0-1 1 0 0,0 0-1 0 0,0 0 1 0 0,4 10 290 0 0,11 8-96 0 0,73 42 396 0 0,-87-60-546 0 0,0 0 1 0 0,0 1-1 0 0,0-1 1 0 0,0 1-1 0 0,0-1 1 0 0,0 1-1 0 0,0 0 1 0 0,-1-1-1 0 0,1 1 0 0 0,0 0 1 0 0,0 0-1 0 0,-1-1 1 0 0,1 1-1 0 0,-1 0 1 0 0,1 0-1 0 0,-1 0 1 0 0,1 0-1 0 0,-1 0 1 0 0,1 0-1 0 0,-1 0 1 0 0,1 1-1 0 0,-2-1-36 0 0,1-1 1 0 0,0 1-1 0 0,0 0 0 0 0,-1 0 0 0 0,1-1 1 0 0,0 1-1 0 0,-1 0 0 0 0,1-1 0 0 0,0 1 1 0 0,-1 0-1 0 0,1-1 0 0 0,-1 1 0 0 0,1-1 1 0 0,-1 1-1 0 0,0 0 0 0 0,1-1 0 0 0,-1 0 1 0 0,1 1-1 0 0,-1-1 0 0 0,0 1 0 0 0,0-1 0 0 0,-5 3 36 0 0,1 0 0 0 0,-1-1-1 0 0,0 0 1 0 0,1-1-1 0 0,-1 1 1 0 0,-9 0 0 0 0,-1 0-106 0 0,-26 3-1282 0 0,17-4-2932 0 0,-1-6-2730 0 0,-6-12 1619 0 0,20 9 3591 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19.52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193 37 1584 0 0,'0'0'5320'0'0,"-5"-3"-5200"0"0,-14-12-16 0 0,14 12 328 0 0,29-7-151 0 0,-10 5 2018 0 0,-7 15-1796 0 0,-7-10-462 0 0,0 0 0 0 0,1 1 0 0 0,-1-1 0 0 0,1 0 1 0 0,-1 1-1 0 0,0-1 0 0 0,1 1 0 0 0,-1-1 0 0 0,0 0 0 0 0,1 1 0 0 0,-1-1 0 0 0,0 1 0 0 0,0-1 0 0 0,1 1 0 0 0,-1-1 1 0 0,0 1-1 0 0,0-1 0 0 0,0 1 0 0 0,0 0 0 0 0,0-1 0 0 0,0 2 0 0 0,0-1 4 0 0,-1 1 0 0 0,1-1-1 0 0,-1 1 1 0 0,0-1 0 0 0,1 0 0 0 0,-1 1-1 0 0,0-1 1 0 0,0 0 0 0 0,0 0 0 0 0,0 1 0 0 0,0-1-1 0 0,-2 1 1 0 0,1 0 46 0 0,-11 15 602 0 0,0-1 0 0 0,-2-1 0 0 0,1 0 0 0 0,-19 13 0 0 0,25-24-577 0 0,-1 0 0 0 0,1-1 0 0 0,-1 0 0 0 0,1 0 0 0 0,-1-1-1 0 0,-11 2 1 0 0,14-3-551 0 0,-14 1 1054 0 0,6-4-6395 0 0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02.65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149 128 1668 0 0,'6'-23'6387'0'0,"29"-10"-1777"0"0,-33 32-4314 0 0,20-26 1434 0 0,-22 27-1646 0 0,25-17 1050 0 0,0-3-92 0 0,-24 19-813 0 0,3-3-249 0 0,-2 3 175 0 0,-6 3 776 0 0,-10 8-853 0 0,1 1 0 0 0,0 0 0 0 0,1 1 0 0 0,-13 15 0 0 0,13-8 152 0 0,0 0 0 0 0,-16 36 0 0 0,-7 13 93 0 0,23-43-241 0 0,2 0 0 0 0,0 1 0 0 0,-7 33 0 0 0,11-39-47 0 0,0 2 6 0 0,1 1 0 0 0,-3 34 0 0 0,5-33-73 0 0,-9 37 158 0 0,-1 0-8 0 0,13-54-120 0 0,-1 0 0 0 0,1-1 1 0 0,0 1-1 0 0,1 0 0 0 0,0-1 0 0 0,0 1 0 0 0,0 0 0 0 0,3 8 1 0 0,0-1 0 0 0,-3-7 6 0 0,1-2 15 0 0,13 19-2 0 0,19 26-42 0 0,-13-26-28 0 0,-11-15 136 0 0,-9-8-53 0 0,7 10 18 0 0,9 1 34 0 0,-15-11-10 0 0,11-6-7623 0 0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04.98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296 144 2240 0 0,'0'0'4019'0'0,"3"-1"-3272"0"0,10-4-41 0 0,-10 4 48 0 0,6-9 1558 0 0,-8 8-2140 0 0,0 0 1 0 0,-1 0-1 0 0,1-1 1 0 0,-1 1-1 0 0,1 0 1 0 0,-1 0 0 0 0,0 0-1 0 0,1 0 1 0 0,-1-1-1 0 0,0 1 1 0 0,0 0-1 0 0,-1 0 1 0 0,1 0-1 0 0,0 0 1 0 0,-1-1 0 0 0,0 1-1 0 0,-1-3 1 0 0,-19-35 1595 0 0,19 37-1672 0 0,-1 0 0 0 0,0 0-1 0 0,1 0 1 0 0,-1 1 0 0 0,0-1 0 0 0,-1 1-1 0 0,1-1 1 0 0,0 1 0 0 0,-1 0 0 0 0,1 0 0 0 0,-1 1-1 0 0,0-1 1 0 0,0 1 0 0 0,-5-2 0 0 0,-3 0 142 0 0,-1 1 0 0 0,-23-2 1 0 0,29 4-186 0 0,0 0 0 0 0,1 0 0 0 0,-1 0 0 0 0,0 1 1 0 0,0 0-1 0 0,0 1 0 0 0,1-1 0 0 0,-1 1 0 0 0,0 0 1 0 0,1 1-1 0 0,0 0 0 0 0,0 0 0 0 0,-10 6 0 0 0,7-2 32 0 0,1 0 1 0 0,1 0-1 0 0,-1 0 0 0 0,1 1 0 0 0,1 0 0 0 0,-1 0 1 0 0,1 1-1 0 0,-5 10 0 0 0,9-16-77 0 0,0 1 0 0 0,0-1 1 0 0,0 1-1 0 0,1 0 0 0 0,0 0 0 0 0,-1-1 0 0 0,2 1 0 0 0,-1 0 0 0 0,0 0 1 0 0,0 6-1 0 0,-1 7 29 0 0,2-9-5 0 0,1-1 1 0 0,0 1 0 0 0,0 0-1 0 0,0-1 1 0 0,1 1-1 0 0,4 10 1 0 0,-4-11-10 0 0,1 0 1 0 0,0 0-1 0 0,0 0 1 0 0,1 0-1 0 0,-1-1 1 0 0,2 0 0 0 0,-1 1-1 0 0,1-2 1 0 0,0 1-1 0 0,0 0 1 0 0,0-1-1 0 0,1 0 1 0 0,0 0-1 0 0,0-1 1 0 0,0 1-1 0 0,9 4 1 0 0,-9-6 4 0 0,0-1 0 0 0,1 1 1 0 0,-1-1-1 0 0,1 0 0 0 0,-1 0 0 0 0,1-1 0 0 0,0 0 1 0 0,-1 0-1 0 0,8 0 0 0 0,-8-2 9 0 0,-1 0-1 0 0,0 0 1 0 0,0 0-1 0 0,1-1 1 0 0,-1 0-1 0 0,0 0 1 0 0,0 0-1 0 0,5-4 1 0 0,2-1 33 0 0,-1-1 0 0 0,1-1 1 0 0,-1 0-1 0 0,-1-1 1 0 0,0 0-1 0 0,14-17 0 0 0,-2 2 16 0 0,-11 12 5 0 0,0-2 1 0 0,-1 1 0 0 0,0-2-1 0 0,-1 1 1 0 0,-1-1 0 0 0,0 0-1 0 0,9-30 1 0 0,-9 21 127 0 0,-6 24 149 0 0,0 7-174 0 0,2 17-78 0 0,1 10 140 0 0,-2-19-92 0 0,1-1-1 0 0,1 1 0 0 0,10 22 0 0 0,-5-17 351 0 0,22 28 0 0 0,-5-20-1580 0 0,-24-24 13 0 0,1 0 0 0 0,0 0 0 0 0,1-1 0 0 0,-1 0 1 0 0,7 3-1 0 0,2-1-6921 0 0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05.9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129 197 2752 0 0,'7'-7'10939'0'0,"-11"5"-10775"0"0,0 0 1 0 0,-1 0 0 0 0,1 1 0 0 0,0 0 0 0 0,-9-2 0 0 0,11 3 118 0 0,-1 0-27 0 0,-6-1 20 0 0,3 1-132 0 0,1 0 0 0 0,0 0 0 0 0,0-1 0 0 0,0 0 1 0 0,-1 0-1 0 0,1 0 0 0 0,0-1 0 0 0,0 0 1 0 0,-7-3-1 0 0,11 4-95 0 0,-1 0-16 0 0,-1-1 1 0 0,1 1 0 0 0,0-1 0 0 0,0 1 0 0 0,1-1 0 0 0,-1 0 0 0 0,0 0 0 0 0,1 0 0 0 0,-1 0 0 0 0,1 0 0 0 0,-1 0 0 0 0,1 0-1 0 0,0-1 1 0 0,-1-2 0 0 0,1 3-5 0 0,1 0-44 0 0,1-7-5 0 0,-1 7 26 0 0,1-3-33 0 0,1 0 35 0 0,0 1-1 0 0,-1-1 1 0 0,2 1 0 0 0,-1-1-1 0 0,5-6 1 0 0,-5 7-6 0 0,-1 3-11 0 0,2-3 15 0 0,1 0 1 0 0,-1 0 0 0 0,1 0 0 0 0,0 1 0 0 0,7-6-1 0 0,-8 7 18 0 0,4-4 3 0 0,0 0 0 0 0,1 1 0 0 0,0 0 0 0 0,0 0 1 0 0,1 1-1 0 0,9-4 0 0 0,-15 7-6 0 0,-3 0 0 0 0,0 1-1 0 0,0 0 1 0 0,1 0 0 0 0,-1 0 0 0 0,0-1-1 0 0,0 1 1 0 0,0 0 0 0 0,1 0-1 0 0,-1 0 1 0 0,0-1 0 0 0,0 1 0 0 0,1 0-1 0 0,-1 0 1 0 0,0 0 0 0 0,0 0-1 0 0,1 0 1 0 0,-1 0 0 0 0,0 0 0 0 0,0 0-1 0 0,1-1 1 0 0,-1 1 0 0 0,0 0 0 0 0,1 0-1 0 0,-1 0 1 0 0,0 0 0 0 0,0 0-1 0 0,1 1 1 0 0,-1-1 0 0 0,0 0 0 0 0,0 0-1 0 0,1 0 1 0 0,-1 0 0 0 0,0 0-1 0 0,1 0 1 0 0,-1 0 0 0 0,0 0 0 0 0,0 1-1 0 0,1-1 1 0 0,5 11 109 0 0,-5-8-1 0 0,-1 0 51 0 0,-19 181 3114 0 0,17-176-3145 0 0,1 1-1 0 0,0-1 1 0 0,0 1-1 0 0,1 0 1 0 0,0 0-1 0 0,1-1 1 0 0,1 13-1 0 0,-1-19 22 0 0,0 17 223 0 0,0-16-332 0 0,-1 0 0 0 0,1 0 0 0 0,0 0 1 0 0,-1 0-1 0 0,0 0 0 0 0,0 6 0 0 0,0-8-15 0 0,3 11 685 0 0,-2-8-3616 0 0,2-33-19304 0 0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06.5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266 6 3500 0 0,'0'0'1986'0'0,"-3"-1"-1100"0"0,0 0-485 0 0,-1 0-1 0 0,0 0 1 0 0,1 0 0 0 0,-1 1-1 0 0,1-1 1 0 0,-1 1 0 0 0,0 0 0 0 0,1 0-1 0 0,-1 1 1 0 0,0-1 0 0 0,1 1-1 0 0,-1-1 1 0 0,1 1 0 0 0,-1 0-1 0 0,-3 2 1 0 0,-6 2-33 0 0,1 0 0 0 0,0 1-1 0 0,1 0 1 0 0,-1 1 0 0 0,1 0-1 0 0,0 1 1 0 0,1 1 0 0 0,0-1-1 0 0,0 1 1 0 0,1 1 0 0 0,0 0-1 0 0,0 0 1 0 0,1 1 0 0 0,1 0-1 0 0,0 0 1 0 0,0 1 0 0 0,1 0-1 0 0,1 0 1 0 0,0 0 0 0 0,1 1-1 0 0,0 0 1 0 0,1 0 0 0 0,-3 18-1 0 0,6-23-273 0 0,0 0 0 0 0,0 0 1 0 0,0-1-1 0 0,1 1 0 0 0,1 0 0 0 0,-1 0 0 0 0,1 0 0 0 0,0-1 0 0 0,1 1 0 0 0,0-1 0 0 0,0 0 0 0 0,1 0 0 0 0,0 0 0 0 0,0 0 0 0 0,0 0 0 0 0,1-1 0 0 0,0 0 0 0 0,0 0 1 0 0,1 0-1 0 0,9 7 0 0 0,-7-6-326 0 0,1-1 0 0 0,-1 0 1 0 0,1-1-1 0 0,0 0 0 0 0,1 0 0 0 0,15 5 1 0 0,-16-7-776 0 0,0 0 0 0 0,0-1-1 0 0,0 0 1 0 0,1-1 0 0 0,-1 0 0 0 0,0-1 0 0 0,16-1 0 0 0,-21 1-131 0 0,1-1 0 0 0,-1 0 0 0 0,1-1 0 0 0,-1 1-1 0 0,1-1 1 0 0,-1 0 0 0 0,0 0 0 0 0,4-3 0 0 0,3-3-847 0 0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07.1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174 17 3172 0 0,'0'0'1388'0'0,"2"-16"11232"0"0,1 22-8736 0 0,7 20-1607 0 0,9 34-1352 0 0,-9-4 372 0 0,-3 0 1 0 0,-2 1 0 0 0,-4 78 0 0 0,-1-106-980 0 0,0-12-99 0 0,-2 0-1 0 0,0 0 1 0 0,0-1 0 0 0,-2 1 0 0 0,0-1 0 0 0,0 0-1 0 0,-2 0 1 0 0,0-1 0 0 0,-1 1 0 0 0,-1-1 0 0 0,-16 25-1 0 0,-4-1 142 0 0,1-8-353 0 0,20-22-710 0 0,2-4-951 0 0,1 0-1 0 0,-1 0 1 0 0,0 0-1 0 0,-10 7 1 0 0,4-10-7331 0 0,2-1 4680 0 0,5-2 1798 0 0,1 0 2058 0 0,0 0-128 0 0,0 0-1 0 0,0 0 1 0 0,0 0-1 0 0,0-1 0 0 0,0 1 1 0 0,1-1-1 0 0,-1 0 1 0 0,0 0-1 0 0,-2-3 1 0 0,-2-3-1154 0 0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08.57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 6 1688 0 0,'8'-5'16784'0'0,"-26"22"-15901"0"0,1 2 0 0 0,-19 26 0 0 0,22-23-574 0 0,1 1 0 0 0,1 1 0 0 0,1 0 0 0 0,1 0 0 0 0,1 1 1 0 0,2 1-1 0 0,0 0 0 0 0,1-1 0 0 0,2 2 0 0 0,1-1 0 0 0,1 0 0 0 0,1 34 1 0 0,3-28-81 0 0,1-1-1 0 0,1 0 1 0 0,2 0 0 0 0,1 0 0 0 0,1 0 0 0 0,2-1 0 0 0,1-1 0 0 0,1 0 0 0 0,17 28 0 0 0,-26-52-265 0 0,0 0 1 0 0,0 0 0 0 0,1 0 0 0 0,-1-1-1 0 0,1 1 1 0 0,0-1 0 0 0,8 6 0 0 0,-6-5-410 0 0,-5-4-12 0 0,2 0-80 0 0,-2 0 24 0 0,14 7-1295 0 0,-5-5-4444 0 0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10.10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0 176 2864 0 0,'10'-39'7540'0'0,"-10"38"-7011"0"0,7-40 3477 0 0,11-9-2006 0 0,-18 49-1883 0 0,1-5 88 0 0,0 0 0 0 0,-1 0 0 0 0,1 1 0 0 0,-2-11 0 0 0,1 11-136 0 0,-11 36 803 0 0,-2 24-465 0 0,1 169 927 0 0,23-58-628 0 0,-10-155-679 0 0,25 124 319 0 0,-25-133-325 0 0,5 24 384 0 0,-2-48-460 0 0,10-31 0 0 0,1 22-124 0 0,27-42 1 0 0,-40 71 172 0 0,3-5-33 0 0,0 0 1 0 0,0 1-1 0 0,1 0 1 0 0,0 0 0 0 0,0 0-1 0 0,0 1 1 0 0,1 0-1 0 0,0 0 1 0 0,0 0 0 0 0,0 1-1 0 0,1 0 1 0 0,11-4-1 0 0,-17 7 30 0 0,1 1-1 0 0,0-1 1 0 0,-1 0-1 0 0,1 1 1 0 0,0-1 0 0 0,0 1-1 0 0,-1 0 1 0 0,1 0-1 0 0,0 0 1 0 0,-1 1-1 0 0,1-1 1 0 0,0 0-1 0 0,0 1 1 0 0,3 1-1 0 0,2 2-11 0 0,1 0 1 0 0,-1 0-1 0 0,0 1 0 0 0,9 6 0 0 0,-10-6 22 0 0,-1 1 0 0 0,0-1 0 0 0,0 1 0 0 0,0 1 1 0 0,0-1-1 0 0,-1 1 0 0 0,0 0 0 0 0,-1 0 0 0 0,7 13 1 0 0,-2-4 12 0 0,-5-8 11 0 0,1 1 1 0 0,-1 0 0 0 0,0 0 0 0 0,-1 1 0 0 0,0-1 0 0 0,3 19 0 0 0,-6-23-1 0 0,1 0 1 0 0,-1-1-1 0 0,0 1 1 0 0,0 0-1 0 0,-1 0 1 0 0,1 0-1 0 0,-1 0 1 0 0,0-1-1 0 0,0 1 1 0 0,-1 0-1 0 0,1-1 1 0 0,-1 1-1 0 0,0-1 1 0 0,0 1-1 0 0,-1-1 1 0 0,-3 5-1 0 0,2-4 14 0 0,0 0 0 0 0,-1 0 0 0 0,1-1-1 0 0,-1 1 1 0 0,0-1 0 0 0,0 0 0 0 0,-1 0-1 0 0,1-1 1 0 0,-12 5 0 0 0,3-2-21 0 0,0-2 0 0 0,-1 0 1 0 0,0 0-1 0 0,-19 1 0 0 0,20-3-89 0 0,0-1-1 0 0,0-1 1 0 0,0-1-1 0 0,0 0 1 0 0,0 0 0 0 0,0-1-1 0 0,0-1 1 0 0,-26-9-1 0 0,33 8 289 0 0,-5-17-15170 0 0,12 15 10867 0 0,3-9 2363 0 0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11.40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311 161 2160 0 0,'0'0'10222'0'0,"-9"0"-9980"0"0,-6 0-188 0 0,-24 0 1045 0 0,-58-6 0 0 0,72 1-930 0 0,-39-5 251 0 0,59 9-391 0 0,-3-2-21 0 0,-12-2 98 0 0,18 5-97 0 0,-1-1-1 0 0,0 1 0 0 0,0-1 1 0 0,0 0-1 0 0,0 0 0 0 0,1 0 1 0 0,-1-1-1 0 0,-2 0 0 0 0,3 1 0 0 0,6-3-166 0 0,16-13 14 0 0,2 1 1 0 0,0 1 0 0 0,32-17-1 0 0,-17 8 151 0 0,-35 23 88 0 0,4-3 20 0 0,-6 3-67 0 0,1 1 1 0 0,-1-1-1 0 0,1 1 1 0 0,-1-1-1 0 0,1 1 1 0 0,-1-1-1 0 0,1 1 1 0 0,-1-1-1 0 0,1 1 1 0 0,0 0-1 0 0,-1-1 1 0 0,1 1-1 0 0,0 0 1 0 0,-1 0-1 0 0,1-1 1 0 0,0 1-1 0 0,0 0 1 0 0,-1 0-1 0 0,1 0 1 0 0,0 0-1 0 0,-1 0 1 0 0,1 0-1 0 0,0 0 1 0 0,1 0-1 0 0,-1 1-15 0 0,1 0 0 0 0,-1 0 1 0 0,1 0-1 0 0,-1 0 0 0 0,0 0 0 0 0,1 0 0 0 0,-1 0 0 0 0,0 1 0 0 0,0-1 1 0 0,0 0-1 0 0,0 1 0 0 0,0-1 0 0 0,1 2 0 0 0,-1 1 75 0 0,0 0 0 0 0,0-1 0 0 0,0 1 0 0 0,0 0 0 0 0,-1 0 0 0 0,0 0 0 0 0,0 6 0 0 0,-3 120 1663 0 0,3-101-1081 0 0,8 47 0 0 0,-8-74-611 0 0,1 4-20 0 0,1-1 1 0 0,-1 1 0 0 0,0 0-1 0 0,-1-1 1 0 0,1 8-1 0 0,-1-9 53 0 0,3 19 6 0 0,-3-20-95 0 0,-3-48-21223 0 0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12.9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381 2 2640 0 0,'0'0'12960'0'0,"-8"-1"-12729"0"0,-3 0 73 0 0,-1 1 0 0 0,0 0 1 0 0,1 1-1 0 0,-1 0 0 0 0,0 1 0 0 0,1 0 1 0 0,-17 6-1 0 0,4 1 94 0 0,1 1-1 0 0,0 1 1 0 0,1 2 0 0 0,-29 19 0 0 0,40-24-274 0 0,1 0 1 0 0,0 1-1 0 0,0 0 1 0 0,1 1 0 0 0,0 0-1 0 0,0 0 1 0 0,1 1-1 0 0,1 0 1 0 0,0 1-1 0 0,-6 13 1 0 0,9-14-11 0 0,0 0 0 0 0,2 0 0 0 0,-1 1 1 0 0,1-1-1 0 0,1 1 0 0 0,0-1 0 0 0,1 1 0 0 0,0-1 0 0 0,2 13 1 0 0,-1 14 162 0 0,0-31-227 0 0,0-1-1 0 0,1 1 1 0 0,0 0-1 0 0,0-1 1 0 0,0 0-1 0 0,1 0 1 0 0,0 0-1 0 0,0 0 1 0 0,6 8-1 0 0,-5-7 0 0 0,1 0 0 0 0,1 0 0 0 0,9 9 0 0 0,36 24 168 0 0,-35-28-188 0 0,-8-6 0 0 0,1-1 1 0 0,0 0 0 0 0,0-1 0 0 0,0 1 0 0 0,0-2 0 0 0,15 5 0 0 0,4 1 81 0 0,-24-8-53 0 0,3 2-79 0 0,0-1 1 0 0,1-1-1 0 0,-1 1 1 0 0,12 0 0 0 0,-15-2 18 0 0,-1 1-30 0 0,0-2-31 0 0,20-2 821 0 0,-2-4-4159 0 0,-13 2 583 0 0,0 1-1 0 0,0-1 1 0 0,0 0 0 0 0,-1-1-1 0 0,0 0 1 0 0,9-8 0 0 0,-6 3 1170 0 0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13.70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46 0 2516 0 0,'0'0'13614'0'0,"1"6"-13295"0"0,42 306 4655 0 0,-38-256-4581 0 0,-2-30-96 0 0,0 0 1 0 0,-2 0-1 0 0,-1 0 1 0 0,-5 41-1 0 0,2-51-190 0 0,0-1 0 0 0,-1 0 0 0 0,0 0 0 0 0,-2 0 0 0 0,1-1 0 0 0,-2 0 0 0 0,0 0 0 0 0,-12 18 0 0 0,14-24-192 0 0,-1 0-229 0 0,0 1 1 0 0,1 0-1 0 0,0 0 1 0 0,-6 16-1 0 0,11-23-640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0.09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150 1 2628 0 0,'0'0'4429'0'0,"0"3"-3663"0"0,2 13-21 0 0,-1-12 655 0 0,-2-1-1221 0 0,1 0 1 0 0,-1 0-1 0 0,-1 1 1 0 0,1-1 0 0 0,0 0-1 0 0,-1 0 1 0 0,-3 4 0 0 0,-2 8 652 0 0,-3 11 352 0 0,3-6-437 0 0,0-1 1 0 0,-1 0-1 0 0,-18 29 1 0 0,14-21-170 0 0,-1 4-23 0 0,9-23-404 0 0,0 1-1 0 0,0 0 1 0 0,-4 14-1 0 0,6-16-84 0 0,-1-1 0 0 0,0 1 0 0 0,0-1 0 0 0,0 0 0 0 0,-7 10 0 0 0,8-15-68 0 0,-1 10 330 0 0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14.50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346 1 2792 0 0,'0'0'13377'0'0,"-7"2"-12965"0"0,-4 2-50 0 0,-1 0 1 0 0,1 1-1 0 0,1 1 1 0 0,-15 8-1 0 0,7 0-20 0 0,0 0 0 0 0,0 2 1 0 0,1 0-1 0 0,1 0 0 0 0,1 2 0 0 0,0 0 0 0 0,1 0 0 0 0,1 2 1 0 0,1-1-1 0 0,1 2 0 0 0,1-1 0 0 0,0 2 0 0 0,-6 22 0 0 0,-3 11 448 0 0,2 1-1 0 0,-12 81 1 0 0,28-125-620 0 0,0-1 1 0 0,2 21-1 0 0,0-7 12 0 0,0-19-205 0 0,0 1 0 0 0,0 0-1 0 0,0-1 1 0 0,1 1 0 0 0,0-1-1 0 0,0 0 1 0 0,1 1 0 0 0,-1-1 0 0 0,1 0-1 0 0,6 7 1 0 0,7 3-2754 0 0,-6-11-2105 0 0,10-12-10575 0 0,-16 5 13584 0 0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15.40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445 12 2168 0 0,'0'0'2763'0'0,"-6"-2"-1922"0"0,-18-5-57 0 0,18 5-38 0 0,2 2-44 0 0,-16 2 461 0 0,0 1-1 0 0,0 0 1 0 0,1 2 0 0 0,-34 11-1 0 0,29-6-663 0 0,0 1-1 0 0,0 1 1 0 0,1 0-1 0 0,1 2 1 0 0,0 1-1 0 0,-20 18 1 0 0,32-25-305 0 0,1 1 0 0 0,0 0 0 0 0,1 1 0 0 0,-1 0 0 0 0,2 0 0 0 0,0 0 0 0 0,-10 20 0 0 0,14-23-111 0 0,0-1 1 0 0,1 0-1 0 0,0 1 1 0 0,0 0 0 0 0,1-1-1 0 0,0 1 1 0 0,0 0-1 0 0,1 0 1 0 0,-1-1 0 0 0,1 1-1 0 0,1 0 1 0 0,0 0-1 0 0,0 0 1 0 0,0-1 0 0 0,0 1-1 0 0,3 6 1 0 0,-1-7-32 0 0,-1 0 0 0 0,1 0 0 0 0,1 0 1 0 0,-1 0-1 0 0,1-1 0 0 0,0 1 0 0 0,0-1 1 0 0,0 0-1 0 0,1 0 0 0 0,0-1 0 0 0,0 1 0 0 0,0-1 1 0 0,0 0-1 0 0,7 4 0 0 0,-3-3-81 0 0,1-1 0 0 0,0 1 0 0 0,-1-1 0 0 0,1-1 0 0 0,1 0 0 0 0,-1 0 0 0 0,0-1 1 0 0,14 1-1 0 0,-17-3-355 0 0,0 0 1 0 0,0 0-1 0 0,1 0 1 0 0,12-3 0 0 0,-14 1-670 0 0,0 1 0 0 0,1-1 1 0 0,-1 0-1 0 0,-1-1 0 0 0,1 0 1 0 0,0 0-1 0 0,0 0 1 0 0,-1 0-1 0 0,0-1 0 0 0,0 0 1 0 0,0 0-1 0 0,0 0 0 0 0,-1-1 1 0 0,1 0-1 0 0,4-6 1 0 0,0-4-708 0 0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15.8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285 0 2720 0 0,'0'0'9716'0'0,"-5"4"-8980"0"0,-63 42 2440 0 0,-74 56 587 0 0,131-92-3923 0 0,-25 20 1455 0 0,13-13-6090 0 0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16.6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316 96 3336 0 0,'0'0'2090'0'0,"-7"2"-1114"0"0,-16 1 916 0 0,0-1 0 0 0,-1-1 0 0 0,-44-4 0 0 0,-76-16 1892 0 0,143 19-3765 0 0,0 0-1 0 0,-1 0 1 0 0,1-1-1 0 0,0 1 1 0 0,-1 0-1 0 0,1 0 1 0 0,0-1 0 0 0,0 1-1 0 0,-1 0 1 0 0,1-1-1 0 0,0 0 1 0 0,0 1-1 0 0,0-1 1 0 0,-1 0-1 0 0,1 1 1 0 0,0-1-1 0 0,0 0 1 0 0,0 0-1 0 0,0 0 1 0 0,0 0 0 0 0,-1-2-1 0 0,2 2-31 0 0,0 0 0 0 0,1 0 0 0 0,-1 1-1 0 0,0-1 1 0 0,0 0 0 0 0,1 0 0 0 0,-1 0 0 0 0,0 0 0 0 0,1 0-1 0 0,-1 0 1 0 0,1 1 0 0 0,-1-1 0 0 0,1 0 0 0 0,-1 0 0 0 0,1 1-1 0 0,0-1 1 0 0,-1 0 0 0 0,1 1 0 0 0,0-1 0 0 0,-1 1 0 0 0,1-1-1 0 0,1 0 1 0 0,8-5-127 0 0,0-1-1 0 0,1 2 1 0 0,14-6-1 0 0,-11 4 211 0 0,-9 5 125 0 0,1 0 0 0 0,-1 0 0 0 0,0 0 0 0 0,0 0-1 0 0,1 1 1 0 0,6-1 0 0 0,-10 2 622 0 0,0 1-711 0 0,0 1 0 0 0,0-1 0 0 0,-1 1 0 0 0,1 0 0 0 0,-1-1 0 0 0,0 1 0 0 0,1 0 0 0 0,-1 0 0 0 0,0 0 0 0 0,0 0 0 0 0,0 0 0 0 0,0 0 0 0 0,-1 0 0 0 0,1 0 0 0 0,-1 0 0 0 0,1 1 0 0 0,0 1 0 0 0,-2 11 457 0 0,0 0 0 0 0,-1 0 0 0 0,-7 27 0 0 0,-3 19 292 0 0,12-58-769 0 0,0-2-137 0 0,0 1-1 0 0,0-1 1 0 0,0 1 0 0 0,0 0-1 0 0,1-1 1 0 0,-1 1-1 0 0,0-1 1 0 0,1 1 0 0 0,-1-1-1 0 0,1 1 1 0 0,0-1 0 0 0,1 2-1 0 0,-2-2-349 0 0,1 0-1 0 0,0 0 0 0 0,0 0 0 0 0,-1-1 1 0 0,1 1-1 0 0,0 0 0 0 0,0-1 1 0 0,0 1-1 0 0,0-1 0 0 0,0 1 0 0 0,0-1 1 0 0,0 0-1 0 0,0 1 0 0 0,0-1 0 0 0,0 0 1 0 0,0 0-1 0 0,0 0 0 0 0,0 1 1 0 0,0-1-1 0 0,0 0 0 0 0,0 0 0 0 0,2-1 1 0 0,0 1-866 0 0,0-1 0 0 0,1 0 0 0 0,-1 0 0 0 0,0 0 0 0 0,0 0 0 0 0,0 0 0 0 0,4-3 0 0 0,10-8-992 0 0,-8 2 516 0 0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17.55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439 1 3192 0 0,'0'0'6380'0'0,"-2"3"-5542"0"0,-11 24 908 0 0,1 0 1 0 0,1 1-1 0 0,-12 52 0 0 0,-10 96 550 0 0,20-99-1136 0 0,7-40-354 0 0,0 68 0 0 0,6-101-787 0 0,0-1 1 0 0,0 1 0 0 0,1-1-1 0 0,-1 0 1 0 0,1 1 0 0 0,0-1-1 0 0,0 0 1 0 0,0 0 0 0 0,1 0-1 0 0,-1 0 1 0 0,1 0 0 0 0,0 0-1 0 0,3 5 1 0 0,-4-7-73 0 0,0-1-25 0 0,-1 1 61 0 0,0-1 0 0 0,0 1-1 0 0,1-1 1 0 0,-1 0 0 0 0,0 1 0 0 0,1-1 0 0 0,-1 0-1 0 0,0 0 1 0 0,1 1 0 0 0,-1-1 0 0 0,0 0 0 0 0,1 0-1 0 0,-1 1 1 0 0,1-1 0 0 0,-1 0 0 0 0,0 0-1 0 0,1 0 1 0 0,-1 0 0 0 0,1 0 0 0 0,-1 1 0 0 0,1-1-1 0 0,-1 0 1 0 0,0 0 0 0 0,1 0 0 0 0,-1 0 0 0 0,1 0-1 0 0,-1-1 1 0 0,1 1 0 0 0,0 0 0 0 0,1-1-19 0 0,0-1 0 0 0,0 0 1 0 0,0 0-1 0 0,0 0 0 0 0,-1 0 1 0 0,1 0-1 0 0,0 0 1 0 0,-1 0-1 0 0,0 0 0 0 0,1-1 1 0 0,-1 1-1 0 0,0-1 0 0 0,0 1 1 0 0,0-1-1 0 0,-1 1 0 0 0,1-1 1 0 0,0 1-1 0 0,-1-1 0 0 0,0 0 1 0 0,0 1-1 0 0,0-1 1 0 0,0 0-1 0 0,0 1 0 0 0,0-1 1 0 0,-1-3-1 0 0,0-2-5 0 0,-1 0-1 0 0,0 1 1 0 0,0 0 0 0 0,0-1-1 0 0,-1 1 1 0 0,0 0 0 0 0,-1 0-1 0 0,1 0 1 0 0,-1 0 0 0 0,0 1 0 0 0,-1 0-1 0 0,0 0 1 0 0,0 0 0 0 0,0 0-1 0 0,-1 1 1 0 0,0 0 0 0 0,0 0-1 0 0,0 0 1 0 0,0 1 0 0 0,-1 0-1 0 0,-11-6 1 0 0,12 8 50 0 0,1 1 0 0 0,0-1-1 0 0,-1 1 1 0 0,1 0 0 0 0,-1 1-1 0 0,1-1 1 0 0,-1 1 0 0 0,0 0-1 0 0,1 1 1 0 0,-1-1 0 0 0,1 1-1 0 0,-1 0 1 0 0,1 0 0 0 0,-11 4-1 0 0,-2 3 145 0 0,-1 0 0 0 0,-30 19 0 0 0,40-22-97 0 0,1 1 0 0 0,-1 0 0 0 0,1 1 0 0 0,1 0 0 0 0,-1 0 0 0 0,1 1-1 0 0,0 0 1 0 0,1 0 0 0 0,-7 11 0 0 0,12-16-32 0 0,-1-1 0 0 0,1 1 0 0 0,0-1 0 0 0,0 1 0 0 0,0 0 0 0 0,1 0 0 0 0,-1-1 0 0 0,1 1 0 0 0,-1 0 0 0 0,1 0 0 0 0,0 0 0 0 0,0 0 0 0 0,0 0 0 0 0,1-1 0 0 0,-1 1 0 0 0,1 0 0 0 0,-1 0 0 0 0,1 0 0 0 0,0-1 0 0 0,0 1 0 0 0,0 0 0 0 0,1-1 0 0 0,-1 1 0 0 0,1-1 0 0 0,-1 1 0 0 0,1-1 0 0 0,2 2 0 0 0,1 3 14 0 0,1 0 0 0 0,0-1 0 0 0,0 0 0 0 0,0 0 0 0 0,1 0 0 0 0,0-1 0 0 0,11 7 0 0 0,-7-7 102 0 0,-1 0 0 0 0,1 0 1 0 0,0-1-1 0 0,19 4 0 0 0,-19-5-862 0 0,1-2 0 0 0,-1 0 0 0 0,1 0 0 0 0,16-1-1 0 0,-13-2-1074 0 0,-1 0-1 0 0,0-1 0 0 0,0 0 0 0 0,0-1 0 0 0,0-1 0 0 0,0 0 1 0 0,-1-1-1 0 0,20-11 0 0 0,-11 5 1 0 0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18.18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504 2 3704 0 0,'0'0'2269'0'0,"-10"-1"3766"0"0,6 6-5285 0 0,0 1 0 0 0,0 0 0 0 0,1 0 0 0 0,0 0 0 0 0,-3 8 0 0 0,5-12-782 0 0,-2 10 531 0 0,0 1-1 0 0,0-1 0 0 0,1 0 0 0 0,1 1 1 0 0,0-1-1 0 0,1 1 0 0 0,1 17 1 0 0,-1 13 322 0 0,-1 31 334 0 0,1-26-225 0 0,-12 92 1 0 0,9-126-752 0 0,0 0 0 0 0,-2-1 0 0 0,0 1 0 0 0,0-1 0 0 0,-1 0 0 0 0,-1-1 0 0 0,0 1-1 0 0,-14 17 1 0 0,6-11 49 0 0,-1-1 0 0 0,-1-1 0 0 0,0 0 0 0 0,-26 18 0 0 0,10-6 224 0 0,22-20-1215 0 0,0 1 0 0 0,-20 12 1 0 0,1-9-4389 0 0,25-12 3574 0 0,0 0 0 0 0,1 0 0 0 0,-1-1-1 0 0,0 0 1 0 0,-6 0 0 0 0,-17-3-2788 0 0,-36-9 1 0 0,34 6 2553 0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53.44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139 30 2928 0 0,'-4'-19'6630'0'0,"1"8"2270"0"0,26 36-8489 0 0,-10-12-20 0 0,1 2-1 0 0,10 15 1 0 0,-10-4-139 0 0,-1 1-1 0 0,-1 0 0 0 0,14 51 1 0 0,-23-68-221 0 0,16 40 199 0 0,-13-37-95 0 0,-2 0 1 0 0,1 0-1 0 0,4 26 1 0 0,-9-36-105 0 0,1 1 0 0 0,-1 0 0 0 0,0-1 1 0 0,0 1-1 0 0,-1-1 0 0 0,1 1 0 0 0,-1-1 0 0 0,1 1 0 0 0,-1-1 1 0 0,0 1-1 0 0,-2 2 0 0 0,-1 6 34 0 0,0-2-33 0 0,0 0-1 0 0,-1 0 1 0 0,0 0 0 0 0,-1-1 0 0 0,0 0 0 0 0,0 0 0 0 0,-1 0 0 0 0,0-1 0 0 0,-1 0 0 0 0,-15 13-1 0 0,14-14-38 0 0,0 0-1 0 0,0 0 1 0 0,0-1 0 0 0,-1 0-1 0 0,0-1 1 0 0,-11 5-1 0 0,-62 17-1636 0 0,81-26 1041 0 0,0 0 1 0 0,1-1-1 0 0,-1 1 1 0 0,0-1-1 0 0,0 1 1 0 0,0-1-1 0 0,0 0 1 0 0,0 0-1 0 0,0 0 1 0 0,0 0-1 0 0,0 0 1 0 0,1 0-1 0 0,-1 0 1 0 0,0-1-1 0 0,0 1 1 0 0,0-1-1 0 0,0 1 1 0 0,0-1-1 0 0,1 0 1 0 0,-1 0-1 0 0,0 0 1 0 0,1 0-1 0 0,-1 0 1 0 0,0 0-1 0 0,1 0 1 0 0,-1 0-1 0 0,1-1 1 0 0,-3-2-1 0 0,-7-6-1335 0 0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54.6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141 20 2344 0 0,'-20'-6'3097'0'0,"1"1"0"0"0,-37-4 3637 0 0,61 13-6523 0 0,20 13 358 0 0,1-1 1 0 0,47 21 0 0 0,-27-14-246 0 0,-2-2-57 0 0,1-2 0 0 0,55 16 0 0 0,98 17 280 0 0,-93-26-191 0 0,179 55 379 0 0,-168-47-399 0 0,-67-10-65 0 0,-47-23-230 0 0,-2-1-38 0 0,0 0 0 0 0,0 0 0 0 0,1 0 0 0 0,-1 0 0 0 0,0 0 0 0 0,0 0 0 0 0,0 0 0 0 0,0 0 0 0 0,0 0 0 0 0,1 0 0 0 0,-1 0 0 0 0,0 0 0 0 0,0 0 0 0 0,0 0 0 0 0,0 0 0 0 0,0 0 0 0 0,1 0 0 0 0,-1 0 1 0 0,0 0-1 0 0,0 0 0 0 0,0 0 0 0 0,0 1 0 0 0,0-1 0 0 0,0 0 0 0 0,0 0 0 0 0,1 0 0 0 0,-1 0 0 0 0,0 0 0 0 0,0 0 0 0 0,0 0 0 0 0,0 1 0 0 0,0-1 0 0 0,0 0 0 0 0,0 0 0 0 0,0 0 0 0 0,0 0 0 0 0,0 0 1 0 0,0 1-1 0 0,0-1 0 0 0,0 0 0 0 0,0 0 0 0 0,0 0 0 0 0,-3 8 194 0 0,-9 6 11 0 0,12-13-252 0 0,-7 3 73 0 0,1 1 0 0 0,-1-1 1 0 0,0 0-1 0 0,0 0 0 0 0,0-1 0 0 0,0 0 0 0 0,-13 3 0 0 0,-4 2 16 0 0,-379 135 293 0 0,322-117-352 0 0,-253 73 44 0 0,178-60 71 0 0,154-39-76 0 0,-16 3-35 0 0,-21 5 62 0 0,36-8-75 0 0,1 1-1571 0 0,-13 0 4636 0 0,7-1-7273 0 0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00.7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520 38 724 0 0,'-3'-3'413'0'0,"1"1"0"0"0,-1 0 0 0 0,0 0 0 0 0,0 0 1 0 0,0 1-1 0 0,0-1 0 0 0,0 1 0 0 0,0-1 0 0 0,-1 1 0 0 0,1 0 0 0 0,0 0 0 0 0,-7 0 0 0 0,-45-2 1561 0 0,26 2-839 0 0,-41-4 631 0 0,24 0-634 0 0,0 2-1 0 0,-67 5 1 0 0,93 0-675 0 0,1-1 0 0 0,-30-2 0 0 0,46 1-367 0 0,-14-1 306 0 0,15 1-623 0 0,-2 0 252 0 0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01.6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512 41 1400 0 0,'0'0'448'0'0,"3"0"26"0"0,17 2 4847 0 0,-11-2-3217 0 0,10-1-735 0 0,11 4 12 0 0,-27-3-777 0 0,13 0-258 0 0,-13 0 428 0 0,-22-2 1992 0 0,-96-3-2128 0 0,-124-13 724 0 0,155 9-957 0 0,57 7-206 0 0,18 2-144 0 0,-1-1 1 0 0,1 0-1 0 0,-11-3 0 0 0,18 3 23 0 0,-29 0-781 0 0,20 3-57 0 0,-4 1-9369 0 0,7-2 5151 0 0,-7 0 3090 0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0.75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259 3 2108 0 0,'0'0'2546'0'0,"15"-3"4419"0"0,-1 15-6552 0 0,-10-9 19 0 0,-3-3-357 0 0,0 1 0 0 0,-1 0 0 0 0,1-1 0 0 0,0 1 0 0 0,-1 0 0 0 0,1 0 0 0 0,-1 0 0 0 0,1 0 0 0 0,-1-1 1 0 0,1 1-1 0 0,-1 0 0 0 0,1 0 0 0 0,-1 0 0 0 0,0 0 0 0 0,0 0 0 0 0,1 0 0 0 0,-1 2 0 0 0,5 21 1044 0 0,-4 0-473 0 0,-1 0-1 0 0,-1 0 1 0 0,-2-1-1 0 0,-7 34 1 0 0,9-49-547 0 0,-8 34 458 0 0,-3-2 1 0 0,-18 47-1 0 0,22-67-455 0 0,-1-1-1 0 0,0 0 0 0 0,-2-1 1 0 0,0 0-1 0 0,-1 0 0 0 0,0-1 1 0 0,-2-1-1 0 0,0 0 0 0 0,-1-1 1 0 0,-23 19-1 0 0,22-21-628 0 0,15-12 62 0 0,-1 0-287 0 0,-9 2-490 0 0,7-3-1222 0 0,0 0-1 0 0,0 0 0 0 0,0 0 1 0 0,0-1-1 0 0,-8-1 0 0 0,2-1 2435 0 0,-6-4-1894 0 0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02.7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205 115 2168 0 0,'9'-10'3557'0'0,"1"-22"460"0"0,-10 29-3278 0 0,-1 0-407 0 0,0 0-155 0 0,0-1 0 0 0,0 0 0 0 0,0 1 0 0 0,-1-1 0 0 0,1 1 0 0 0,-1-1 0 0 0,0 1 0 0 0,0 0 0 0 0,-1-1 0 0 0,1 1 1 0 0,0 0-1 0 0,-1 1 0 0 0,0-1 0 0 0,0 0 0 0 0,0 1 0 0 0,0 0 0 0 0,0-1 0 0 0,0 1 0 0 0,-1 0 0 0 0,1 1 0 0 0,-5-3 0 0 0,7 4-58 0 0,-15-2 147 0 0,11 2-197 0 0,-1 0 0 0 0,1 0 0 0 0,-1 1-1 0 0,1 0 1 0 0,0-1 0 0 0,-1 2 0 0 0,1-1-1 0 0,0 1 1 0 0,0-1 0 0 0,0 1 0 0 0,0 1 0 0 0,-8 4-1 0 0,4-1 59 0 0,1 0 1 0 0,0 1-1 0 0,0 0 0 0 0,-13 16 0 0 0,19-20-93 0 0,0 0 1 0 0,0 0-1 0 0,0 0 0 0 0,0 1 1 0 0,0-1-1 0 0,1 0 1 0 0,-1 1-1 0 0,1-1 0 0 0,0 1 1 0 0,0-1-1 0 0,1 1 0 0 0,-1 0 1 0 0,1 4-1 0 0,-1-5 30 0 0,2 0-4 0 0,-1 0-39 0 0,1-1 1 0 0,-1 1-1 0 0,1-1 0 0 0,0 1 0 0 0,0-1 0 0 0,0 1 0 0 0,0-1 1 0 0,0 1-1 0 0,0-1 0 0 0,1 0 0 0 0,-1 0 0 0 0,1 0 0 0 0,-1 0 1 0 0,1 0-1 0 0,4 3 0 0 0,0-2 27 0 0,0 0 0 0 0,1 0-1 0 0,-1 0 1 0 0,1-1 0 0 0,0-1 0 0 0,-1 1-1 0 0,1-1 1 0 0,0 0 0 0 0,0 0 0 0 0,0-1 0 0 0,0 0-1 0 0,0 0 1 0 0,8-2 0 0 0,-5 0-3 0 0,-1 0 0 0 0,1-1 1 0 0,-1 0-1 0 0,0 0 0 0 0,0-1 0 0 0,0 0 1 0 0,0-1-1 0 0,-1 0 0 0 0,1 0 0 0 0,9-9 1 0 0,-11 8-13 0 0,-1 0 1 0 0,0-1 0 0 0,0 0-1 0 0,-1 0 1 0 0,0 0-1 0 0,0-1 1 0 0,5-10 0 0 0,4-7 167 0 0,-12 19-86 0 0,3-3-33 0 0,-5 9-73 0 0,0 0 0 0 0,0-1 0 0 0,0 1 0 0 0,0 0-1 0 0,0 0 1 0 0,1 0 0 0 0,-1 0 0 0 0,0 0 0 0 0,0 0 0 0 0,0-1 0 0 0,0 1 0 0 0,0 0-1 0 0,1 0 1 0 0,-1 0 0 0 0,0 0 0 0 0,0 0 0 0 0,0 0 0 0 0,0 0 0 0 0,0 0-1 0 0,1 0 1 0 0,-1 0 0 0 0,0 0 0 0 0,0 0 0 0 0,0 0 0 0 0,0 0 0 0 0,1 0 0 0 0,-1 0-1 0 0,0 0 1 0 0,0 0 0 0 0,0 0 0 0 0,0 0 0 0 0,1 0 0 0 0,-1 0 0 0 0,0 0 0 0 0,0 0-1 0 0,0 0 1 0 0,0 0 0 0 0,1 0 0 0 0,-1 0 0 0 0,0 0 0 0 0,0 1 0 0 0,0-1-1 0 0,0 0 1 0 0,0 0 0 0 0,1 0 0 0 0,3 7 99 0 0,1 0 0 0 0,-1 0 1 0 0,0 0-1 0 0,5 12 0 0 0,5 11 182 0 0,-9-22-204 0 0,1 0-1 0 0,-1 0 1 0 0,1 0 0 0 0,0-1-1 0 0,13 11 1 0 0,5 4-2540 0 0,-20-18 1613 0 0,3 4-4452 0 0,-19 17-6281 0 0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03.2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304 31 2536 0 0,'0'0'2704'0'0,"-3"-5"-1887"0"0,-10-12-54 0 0,12 17-638 0 0,0-1 0 0 0,0 0 0 0 0,0 0 0 0 0,0 0 0 0 0,0 1 0 0 0,0-1 0 0 0,0 1 0 0 0,0-1 0 0 0,0 1 1 0 0,0-1-1 0 0,0 1 0 0 0,-1-1 0 0 0,1 1 0 0 0,0 0 0 0 0,0 0 0 0 0,0-1 0 0 0,0 1 0 0 0,-1 0 0 0 0,1 0 0 0 0,0 0 0 0 0,0 1 0 0 0,0-1 0 0 0,-2 0 0 0 0,0 1 304 0 0,-16 0 173 0 0,1 2 0 0 0,1 0 0 0 0,-1 1 0 0 0,0 1 1 0 0,1 0-1 0 0,0 2 0 0 0,0 0 0 0 0,1 0 0 0 0,-18 12 0 0 0,28-14-459 0 0,1 0 0 0 0,0 0 0 0 0,0 0 0 0 0,0 0-1 0 0,0 1 1 0 0,1 0 0 0 0,0 0 0 0 0,0 0-1 0 0,1 0 1 0 0,0 1 0 0 0,0-1 0 0 0,0 1 0 0 0,1 0-1 0 0,0 0 1 0 0,0 0 0 0 0,1 0 0 0 0,0 0 0 0 0,0 0-1 0 0,0 9 1 0 0,1-9-74 0 0,-1-1 1 0 0,2 1-1 0 0,-1 0 0 0 0,1 0 1 0 0,0 0-1 0 0,0-1 0 0 0,1 1 1 0 0,0 0-1 0 0,0-1 0 0 0,0 1 1 0 0,1-1-1 0 0,0 0 0 0 0,0 0 1 0 0,1 0-1 0 0,0 0 1 0 0,0-1-1 0 0,0 1 0 0 0,0-1 1 0 0,1 0-1 0 0,7 5 0 0 0,-4-5-10 0 0,0 0 0 0 0,1-1 0 0 0,-1 0-1 0 0,1-1 1 0 0,0 0 0 0 0,0 0 0 0 0,0-1-1 0 0,12 2 1 0 0,76 4-278 0 0,-84-8 632 0 0,27 2-4231 0 0,16-4-9147 0 0,-54 2 11009 0 0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55.7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155 6 2864 0 0,'-8'-5'12488'0'0,"24"9"-10622"0"0,-10-2-1786 0 0,1 0 0 0 0,-1 1 1 0 0,0-1-1 0 0,8 6 1 0 0,8 7 437 0 0,-1 1 0 0 0,-1 1 0 0 0,23 24 0 0 0,-34-32-342 0 0,0 2 0 0 0,-1-1 0 0 0,-1 1 0 0 0,0 0 1 0 0,0 1-1 0 0,-1-1 0 0 0,0 1 0 0 0,4 16 0 0 0,18 52 507 0 0,-21-55-532 0 0,-4-15-52 0 0,-1-1 1 0 0,0 1-1 0 0,0 0 0 0 0,-1 0 0 0 0,0 0 1 0 0,0 0-1 0 0,-1-1 0 0 0,-1 1 0 0 0,-2 15 0 0 0,-1-7-28 0 0,-1-1 0 0 0,-1 0 0 0 0,0 0-1 0 0,-2-1 1 0 0,0 0 0 0 0,0 0 0 0 0,-1-1-1 0 0,-1 0 1 0 0,-1-1 0 0 0,-13 14 0 0 0,10-12 9 0 0,-2-1 1 0 0,0 0 0 0 0,-34 23-1 0 0,-59 26 81 0 0,89-52-120 0 0,15-10-253 0 0,-1 0 0 0 0,1 0 1 0 0,0 0-1 0 0,-1-1 0 0 0,-10 2 0 0 0,14-3-410 0 0,-2-1-2364 0 0,1 0 2010 0 0,1 0 0 0 0,-1-1 0 0 0,0 1 0 0 0,0-1 0 0 0,1 0 0 0 0,-1 0 0 0 0,1 0 0 0 0,-1 0 0 0 0,1 0 0 0 0,0-1 0 0 0,0 1 0 0 0,0-1 0 0 0,0 1 0 0 0,-1-4 0 0 0,-4-7-414 0 0,4 0-523 0 0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56.8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108 0 3008 0 0,'0'0'11206'0'0,"3"6"-10770"0"0,7 5 78 0 0,0 1-1 0 0,0-1 1 0 0,1-1 0 0 0,21 16-1 0 0,-13-12-175 0 0,20 17 227 0 0,2-2 1 0 0,1-2-1 0 0,2-2 0 0 0,51 22 1 0 0,76 9 533 0 0,-13-5-467 0 0,-96-30-175 0 0,94 18 0 0 0,-148-37-430 0 0,1 1-1 0 0,-1 0 1 0 0,11 6-1 0 0,-10-5 86 0 0,-7-3-63 0 0,-1-1-28 0 0,0 1 0 0 0,0-1 1 0 0,0 0-1 0 0,-1 0 0 0 0,1 1 0 0 0,0-1 0 0 0,0 0 0 0 0,0 1 0 0 0,-1-1 0 0 0,1 1 0 0 0,0-1 0 0 0,-1 1 0 0 0,1-1 0 0 0,0 1 0 0 0,-1-1 0 0 0,1 1 0 0 0,-1 0 0 0 0,1-1 0 0 0,-1 1 0 0 0,1 0 0 0 0,-1 0 0 0 0,0-1 0 0 0,1 1 0 0 0,-1 0 0 0 0,0 0 0 0 0,1 0 0 0 0,-1-1 0 0 0,0 2 0 0 0,-3 3-10 0 0,-1-1 0 0 0,0 1 1 0 0,0-1-1 0 0,0-1 0 0 0,0 1 0 0 0,-1 0 1 0 0,1-1-1 0 0,-1 0 0 0 0,0 0 1 0 0,-9 4-1 0 0,-336 132 202 0 0,-64 27-189 0 0,391-156-52 0 0,-11 6 77 0 0,-135 53-1791 0 0,167-69 743 0 0,-2 3-1677 0 0,1 0 352 0 0,-21-8-12230 0 0,20 4 12898 0 0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57.9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 0 2700 0 0,'0'0'14821'0'0,"7"2"-14438"0"0,17 7 470 0 0,-1 1 0 0 0,38 20 0 0 0,-15 0 159 0 0,55 47 0 0 0,-39-28-379 0 0,-54-42-569 0 0,1 0 0 0 0,-2 1 0 0 0,1-1 0 0 0,-1 1 0 0 0,0 1 0 0 0,-1-1 0 0 0,0 1 0 0 0,0 1 0 0 0,-1-1 0 0 0,-1 1 0 0 0,1 0 0 0 0,-1 0 0 0 0,-1 0 0 0 0,0 0 0 0 0,0 1 0 0 0,-1-1 0 0 0,-1 1 0 0 0,1 0 0 0 0,-2-1 0 0 0,1 1 0 0 0,-2 0 0 0 0,1 0 0 0 0,-2-1 0 0 0,1 1 0 0 0,-1-1 0 0 0,-1 1 0 0 0,0-1 0 0 0,0 0 0 0 0,-1 0 0 0 0,-1 0 0 0 0,1 0 0 0 0,-9 11 0 0 0,-3 4-37 0 0,-2 0 1 0 0,0-2 0 0 0,-44 42 0 0 0,-74 51 91 0 0,117-104-89 0 0,11-6-181 0 0,-1 0 0 0 0,0-1 0 0 0,0 0 0 0 0,0-1 0 0 0,-1 0-1 0 0,-18 6 1 0 0,25-10-478 0 0,-1 0-1134 0 0,-6 0 907 0 0,5-1-2888 0 0,-13-15-5356 0 0,-3-17 3012 0 0,14 18 4282 0 0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5:59.1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144 9 3080 0 0,'0'0'7550'0'0,"0"0"-7435"0"0,0 0 0 0 0,1-1-1 0 0,-1 1 1 0 0,0-1-1 0 0,0 1 1 0 0,0-1 0 0 0,0 1-1 0 0,0 0 1 0 0,1-1-1 0 0,-1 1 1 0 0,0 0 0 0 0,0-1-1 0 0,1 1 1 0 0,-1 0-1 0 0,0-1 1 0 0,1 1 0 0 0,-1 0-1 0 0,0-1 1 0 0,1 1-1 0 0,-1 0 1 0 0,1 0 0 0 0,-1-1-1 0 0,0 1 1 0 0,1 0-1 0 0,-1 0 1 0 0,1 0 0 0 0,-1 0-1 0 0,0 0 1 0 0,1 0-1 0 0,-1 0 1 0 0,1-1 0 0 0,-1 1-1 0 0,1 0 1 0 0,0 1-1 0 0,169 59 4456 0 0,-6-1-2559 0 0,185 28-379 0 0,-104-29-788 0 0,-124-26-498 0 0,-112-29-326 0 0,0 0 0 0 0,-1 1 0 0 0,15 8 0 0 0,-21-11 23 0 0,10 8-42 0 0,-11-9 14 0 0,3 2 108 0 0,-6 17-28 0 0,0-14-93 0 0,-1-1 0 0 0,-1 1 1 0 0,1 0-1 0 0,-1-1 0 0 0,0 0 0 0 0,0 0 1 0 0,0 0-1 0 0,-5 4 0 0 0,5-6-7 0 0,-12 12 46 0 0,-1-1-1 0 0,0-1 1 0 0,-1-1-1 0 0,-21 10 0 0 0,-80 29 37 0 0,-2 2-146 0 0,-46 23 104 0 0,-48 26 78 0 0,141-64 315 0 0,-95 35 0 0 0,46-36-48 0 0,93-29-435 0 0,27-6-97 0 0,0 0-1 0 0,0-1 1 0 0,0 1 0 0 0,0-1 0 0 0,1 1-1 0 0,-1-1 1 0 0,0 0 0 0 0,0 0-1 0 0,0 0 1 0 0,0-1 0 0 0,0 1-1 0 0,-4-2 1 0 0,-8-5-3297 0 0,13 6 2536 0 0,0 0-1 0 0,0 0 1 0 0,0 0 0 0 0,0-1 0 0 0,1 1 0 0 0,-1 0-1 0 0,0-1 1 0 0,1 0 0 0 0,-2-1 0 0 0,-15-30-6442 0 0,13 23 5689 0 0,0-1-95 0 0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04.53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337 7 900 0 0,'13'-2'345'0'0,"-10"1"55"0"0,11 0 943 0 0,-7 0-787 0 0,0 0 6 0 0,0 1 0 0 0,1-1 0 0 0,-1 1 0 0 0,0 1-1 0 0,0-1 1 0 0,0 1 0 0 0,9 2 0 0 0,-14-2-108 0 0,5 4-10 0 0,7 5 1173 0 0,-14-10-1522 0 0,0 0 0 0 0,1 0 0 0 0,-1 0 0 0 0,0 0 0 0 0,0 0 0 0 0,0 0 1 0 0,0 0-1 0 0,1 0 0 0 0,-1 0 0 0 0,0 0 0 0 0,0 0 0 0 0,0 0 0 0 0,0 0 0 0 0,0 0 0 0 0,1 0 0 0 0,-1 0 0 0 0,0 1 1 0 0,0-1-1 0 0,0 0 0 0 0,0 0 0 0 0,0 0 0 0 0,0 0 0 0 0,1 0 0 0 0,-1 0 0 0 0,0 1 0 0 0,0-1 0 0 0,0 0 0 0 0,0 0 1 0 0,0 0-1 0 0,0 0 0 0 0,0 1 0 0 0,0-1 0 0 0,0 0 0 0 0,0 0 0 0 0,0 0 0 0 0,0 0 0 0 0,0 1 0 0 0,0-1 0 0 0,0 0 1 0 0,0 0-1 0 0,0 0 0 0 0,0 0 0 0 0,0 1 0 0 0,0-1 0 0 0,0 0 0 0 0,0 0 0 0 0,0 0 0 0 0,0 0 0 0 0,-20 4 6 0 0,15-3-38 0 0,1-1-11 0 0,-31 2 101 0 0,-60 11-1 0 0,7-1-61 0 0,26-7 90 0 0,25-3-131 0 0,-38 7-1 0 0,73-9-14 0 0,-21 5 817 0 0,11-2-538 0 0,3-1-2907 0 0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06.7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602 51 1840 0 0,'0'0'2097'0'0,"2"-1"-1451"0"0,24-10 8456 0 0,-26 5-5421 0 0,-12 0-3296 0 0,8 4-199 0 0,1 2-39 0 0,-285-21 1100 0 0,277 20-1243 0 0,-14-1 17 0 0,-1 2 0 0 0,-30 2 0 0 0,-13-2-73 0 0,-64-2 327 0 0,131 2-210 0 0,15 12-9107 0 0,-7-7 7213 0 0,0 0 0 0 0,0 0 1 0 0,8 4-1 0 0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07.5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698 100 1696 0 0,'0'0'2886'0'0,"-5"-1"-2218"0"0,-13-4 1101 0 0,0 2 0 0 0,-1 0 0 0 0,-28-1-1 0 0,41 4-1610 0 0,-288-37 3670 0 0,87 9-2087 0 0,205 28-1693 0 0,-14 0 24 0 0,13 0-50 0 0,-5-1 862 0 0,-16-3-7205 0 0,18 3 2748 0 0,-8-7-2964 0 0,3 4 4686 0 0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08.70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 7 3048 0 0,'4'-7'10489'0'0,"-4"42"-9018"0"0,-6 46 1 0 0,-3-19-500 0 0,5-37-579 0 0,0 0 0 0 0,2-1 0 0 0,1 1 0 0 0,3 43-1 0 0,-2-65-199 0 0,1 3-46 0 0,-1-6-138 0 0,0 1-1 0 0,0-1 0 0 0,0 0 1 0 0,0 0-1 0 0,0 0 1 0 0,0 0-1 0 0,0 0 1 0 0,0 0-1 0 0,0 1 0 0 0,0-1 1 0 0,1 0-1 0 0,-1 0 1 0 0,0 0-1 0 0,0 0 1 0 0,0 0-1 0 0,0 0 0 0 0,0 0 1 0 0,0 0-1 0 0,0 1 1 0 0,0-1-1 0 0,0 0 0 0 0,1 0 1 0 0,-1 0-1 0 0,0 0 1 0 0,0 0-1 0 0,0 0 1 0 0,0 0-1 0 0,0 0 0 0 0,0 0 1 0 0,0 0-1 0 0,1 0 1 0 0,-1 0-1 0 0,0 0 0 0 0,0 0 1 0 0,0 0-1 0 0,0 0 1 0 0,0 0-1 0 0,1 0 1 0 0,-1 0-1 0 0,0 0 0 0 0,0 0 1 0 0,0 0-1 0 0,0 0 1 0 0,0 0-1 0 0,0 0 1 0 0,0 0-1 0 0,1 0 0 0 0,-1 0 1 0 0,0-1-1 0 0,0 1 1 0 0,0 0-1 0 0,0 0 0 0 0,0 0 1 0 0,0 0-1 0 0,0 0 1 0 0,0 0-1 0 0,1 0 1 0 0,-1 0-1 0 0,0 0 0 0 0,0-1 1 0 0,0 1-1 0 0,0 0 1 0 0,0 0-1 0 0,0 0 1 0 0,0 0-1 0 0,0 0 0 0 0,0 0 1 0 0,0-1-1 0 0,11-16 27 0 0,14-31 0 0 0,-17 32-36 0 0,0 0 0 0 0,1 1-1 0 0,1-1 1 0 0,17-20 0 0 0,-24 32-3 0 0,1 0 0 0 0,0 1-1 0 0,0-1 1 0 0,0 1 0 0 0,0 0-1 0 0,0 0 1 0 0,1 0 0 0 0,0 0-1 0 0,-1 1 1 0 0,1 0 0 0 0,0 0 0 0 0,8-2-1 0 0,-8 2 0 0 0,-1 1-1 0 0,1-1 1 0 0,-1 1-1 0 0,0 0 1 0 0,1 0-1 0 0,0 1 1 0 0,-1-1-1 0 0,1 1 1 0 0,-1 0-1 0 0,1 1 1 0 0,0-1-1 0 0,6 2 1 0 0,-7-1 4 0 0,0 0 0 0 0,-1 1 1 0 0,1-1-1 0 0,-1 1 0 0 0,0-1 1 0 0,0 1-1 0 0,1 0 0 0 0,-1 1 1 0 0,0-1-1 0 0,-1 0 0 0 0,1 1 0 0 0,0 0 1 0 0,-1-1-1 0 0,1 1 0 0 0,-1 0 1 0 0,0 0-1 0 0,0 0 0 0 0,0 1 1 0 0,0-1-1 0 0,-1 0 0 0 0,2 5 1 0 0,3 5-14 0 0,-1 0-4 0 0,1 13 13 0 0,-5-22 10 0 0,-1 0 0 0 0,1 0 1 0 0,-1 0-1 0 0,0 0 0 0 0,0 0 0 0 0,0 0 1 0 0,0 0-1 0 0,-1 0 0 0 0,1 0 0 0 0,-1 0 0 0 0,0-1 1 0 0,0 1-1 0 0,-3 6 0 0 0,1-4 6 0 0,3-5-8 0 0,-1 0 1 0 0,1 1 0 0 0,-1-1-1 0 0,0 0 1 0 0,0 1-1 0 0,0-1 1 0 0,0 0 0 0 0,0 0-1 0 0,0 0 1 0 0,0 0 0 0 0,0 0-1 0 0,0 0 1 0 0,-1 0-1 0 0,1 0 1 0 0,0 0 0 0 0,-3 1-1 0 0,3-2-2 0 0,-4 4 13 0 0,-1-1 0 0 0,0 1 0 0 0,0-1 0 0 0,-12 5 0 0 0,8-6 4 0 0,-1 0 0 0 0,1 0 0 0 0,0-1 0 0 0,-22 0 0 0 0,27-1-138 0 0,0 0 0 0 0,1-1 1 0 0,-1 1-1 0 0,0-1 0 0 0,-9-2 0 0 0,-9-11-4888 0 0,4 1-8905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1:30.70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154 14 1556 0 0,'0'0'6260'0'0,"-21"-14"4900"0"0,22 21-11057 0 0,8 37 371 0 0,6 34 610 0 0,-4-52-858 0 0,-10-24-189 0 0,15 39 449 0 0,-10-15-404 0 0,-5-23-44 0 0,2 24 101 0 0,-2-25-150 0 0,-1 1 24 0 0,2 23 83 0 0,-2-20-67 0 0,-1 1 1 0 0,0 0 0 0 0,-1-1 0 0 0,1 1-1 0 0,-1-1 1 0 0,-5 11 0 0 0,6-14-16 0 0,0-1 8 0 0,0 4-11 0 0,-1-1 0 0 0,-1 0 0 0 0,1 1-1 0 0,-1-1 1 0 0,1 0 0 0 0,-1 0 0 0 0,-1-1 0 0 0,-5 8 0 0 0,-39 37 72 0 0,36-37-60 0 0,-65 59 201 0 0,76-70-232 0 0,-7 7 1268 0 0,4-2-4950 0 0,21-23-10468 0 0,-17 17 14115 0 0,0 0 0 0 0,1 0 1 0 0,-1 0-1 0 0,0 0 0 0 0,0 0 1 0 0,0 0-1 0 0,0 0 1 0 0,1 0-1 0 0,-1 0 0 0 0,0-1 1 0 0,0 1-1 0 0,0 0 1 0 0,0 0-1 0 0,0 0 0 0 0,1 0 1 0 0,-1 0-1 0 0,0-1 0 0 0,0 1 1 0 0,0 0-1 0 0,0 0 1 0 0,0 0-1 0 0,0 0 0 0 0,0-1 1 0 0,0 1-1 0 0,0 0 1 0 0,0 0-1 0 0,0 0 0 0 0,0-1 1 0 0,0 1-1 0 0,0 0 1 0 0,0 0-1 0 0,0 0 0 0 0,0-1 1 0 0,0 1-1 0 0,0 0 0 0 0,0 0 1 0 0,0 0-1 0 0,0-1 1 0 0,0 1-1 0 0,0 0 0 0 0,0 0 1 0 0,0 0-1 0 0,0 0 1 0 0,0-1-1 0 0,-1 1 0 0 0,1 0 1 0 0,-11-15-1742 0 0,-1 1 68 0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1.91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0 173 2752 0 0,'0'0'5088'0'0,"6"-1"-4625"0"0,26-2 495 0 0,-15 2-450 0 0,-1-1 0 0 0,1-1-1 0 0,-1 0 1 0 0,28-10 0 0 0,-43 13-489 0 0,24-10 512 0 0,36-20 0 0 0,-55 26-458 0 0,1 0 0 0 0,-1 0-1 0 0,0-1 1 0 0,0 0 0 0 0,-1 0 0 0 0,1 0-1 0 0,-1 0 1 0 0,0-1 0 0 0,-1 0 0 0 0,6-9-1 0 0,5-28 1641 0 0,-9 58-1426 0 0,-1 0 1 0 0,-1 0-1 0 0,0 1 0 0 0,-1-1 0 0 0,2 32 1 0 0,-28 325 2143 0 0,15-316-2169 0 0,-2-1 0 0 0,-19 56 0 0 0,23-87-1396 0 0,6-21-543 0 0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09.3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292 17 2160 0 0,'0'0'4087'0'0,"-3"-1"-3387"0"0,-4-2-208 0 0,-1 0 0 0 0,1 1 0 0 0,-1-1 0 0 0,0 2 1 0 0,1-1-1 0 0,-1 1 0 0 0,0 1 0 0 0,0-1 0 0 0,0 1 0 0 0,0 1 0 0 0,1-1 0 0 0,-1 1 0 0 0,0 1 0 0 0,-10 2 0 0 0,-1 3 190 0 0,0 1 1 0 0,-28 16-1 0 0,40-19-496 0 0,-1 0 1 0 0,1 0-1 0 0,1 1 0 0 0,-1 0 0 0 0,1 0 1 0 0,0 0-1 0 0,0 1 0 0 0,-5 7 1 0 0,9-10-117 0 0,0 0-1 0 0,0 0 1 0 0,1 0 0 0 0,-1 0 0 0 0,1 0 0 0 0,0 0 0 0 0,0 1 0 0 0,0-1 0 0 0,1 0 0 0 0,-1 0 0 0 0,1 1 0 0 0,0-1-1 0 0,1 0 1 0 0,-1 1 0 0 0,1-1 0 0 0,0 5 0 0 0,1-3-31 0 0,-1 0 0 0 0,1 0-1 0 0,0-1 1 0 0,1 1 0 0 0,-1 0 0 0 0,1-1-1 0 0,0 0 1 0 0,0 0 0 0 0,1 0 0 0 0,4 5-1 0 0,-2-4-6 0 0,1-1-1 0 0,0 0 1 0 0,-1 0-1 0 0,2-1 1 0 0,-1 0-1 0 0,0 0 1 0 0,1-1-1 0 0,0 0 1 0 0,0-1-1 0 0,8 3 0 0 0,35 5-2078 0 0,-5-5-5354 0 0,-16-3 405 0 0,-15-1 5076 0 0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10.55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832 6 928 0 0,'0'0'8530'0'0,"-6"-1"-8138"0"0,-19-3-29 0 0,19 4 4 0 0,2 0-12 0 0,-124 1 2692 0 0,42 2-1889 0 0,-175 19 739 0 0,221-19-1654 0 0,-1-1 253 0 0,-62-2 0 0 0,58-2-180 0 0,43 2-279 0 0,-1 0-45 0 0,-11 0 7 0 0,10 0 13 0 0,-15 0 41 0 0,8 0-14 0 0,-23-2 472 0 0,72 5-18854 0 0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11.5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657 59 2168 0 0,'0'0'723'0'0,"-14"-7"2583"0"0,-37-2 2933 0 0,49 9-5847 0 0,-1 0 33 0 0,-142-5 4111 0 0,36 3-2952 0 0,-95 5 433 0 0,202-3-1969 0 0,-14 0 109 0 0,13 0-98 0 0,-4 0 3 0 0,-31-6 193 0 0,17 0-1373 0 0,18 5 298 0 0,-3-3-4130 0 0,-16-12-7874 0 0,12 11 11045 0 0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12.4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400 31 2464 0 0,'0'0'4286'0'0,"-3"-3"-3726"0"0,-16-15 2944 0 0,17 17-2255 0 0,-14-2 1203 0 0,-9 0-1002 0 0,22 3-1002 0 0,1-1-295 0 0,-25 0 522 0 0,25 1-514 0 0,-1 0-45 0 0,-27 4 310 0 0,1 0 1 0 0,0 2 0 0 0,1 1-1 0 0,-39 16 1 0 0,55-18-291 0 0,1 1-1 0 0,0 0 1 0 0,0 1-1 0 0,1 0 1 0 0,0 0-1 0 0,0 1 1 0 0,-12 13-1 0 0,20-18-84 0 0,0 0 0 0 0,0 1 0 0 0,0-1 1 0 0,0 0-1 0 0,1 1 0 0 0,-1-1 0 0 0,1 1 0 0 0,0-1 0 0 0,0 1 0 0 0,1 0 0 0 0,-1 0 0 0 0,1-1 0 0 0,-1 1 0 0 0,1 0 0 0 0,0 0 1 0 0,1-1-1 0 0,0 5 0 0 0,-1-8-43 0 0,1 4 43 0 0,1-1 0 0 0,0 1 1 0 0,0-1-1 0 0,0 0 0 0 0,0 1 1 0 0,0-1-1 0 0,1 0 0 0 0,0-1 1 0 0,-1 1-1 0 0,1 0 0 0 0,0-1 1 0 0,7 5-1 0 0,-3-3 103 0 0,1 1 0 0 0,1-1 0 0 0,-1 0 1 0 0,17 5-1 0 0,-11-6-1013 0 0,1 1 1 0 0,26 1 0 0 0,-25-4-1368 0 0,1-1 0 0 0,22-3 0 0 0,-26 2-658 0 0,0-2 0 0 0,-1 0 0 0 0,17-5 0 0 0,-13 2 1104 0 0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12.8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184 0 3696 0 0,'0'0'9211'0'0,"-6"4"-8611"0"0,-9 6 370 0 0,1 1 0 0 0,0 1 1 0 0,1 0-1 0 0,-17 21 0 0 0,18-20-234 0 0,-22 20 1 0 0,28-27-963 0 0,4-5-233 0 0,-9 9-7172 0 0,-4 4-1449 0 0,3-10 7317 0 0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13.91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363 5 4544 0 0,'0'0'1326'0'0,"-10"-5"7375"0"0,6 15-8242 0 0,1 0 0 0 0,1-1 1 0 0,-1 1-1 0 0,1 0 1 0 0,1 0-1 0 0,0 0 0 0 0,1 15 1 0 0,-6 37 622 0 0,-1-21-542 0 0,2 0 1 0 0,2 0-1 0 0,3 67 0 0 0,1-97-393 0 0,0-1 0 0 0,0 1 0 0 0,1-1 0 0 0,5 14 0 0 0,-1-15 19 0 0,-6-9-159 0 0,0 0 1 0 0,0 0-1 0 0,0-1 1 0 0,0 1 0 0 0,0 0-1 0 0,0 0 1 0 0,0 0-1 0 0,0 0 1 0 0,0 0-1 0 0,0 0 1 0 0,0 0-1 0 0,0 0 1 0 0,0 0-1 0 0,0 0 1 0 0,0 0-1 0 0,1 0 1 0 0,-1 0-1 0 0,0 0 1 0 0,0 0-1 0 0,0 0 1 0 0,0 0-1 0 0,0 0 1 0 0,0 0-1 0 0,0 0 1 0 0,0 0-1 0 0,0 0 1 0 0,0 0-1 0 0,0 0 1 0 0,1 0-1 0 0,-1 0 1 0 0,0 0-1 0 0,0 0 1 0 0,0 0-1 0 0,0 0 1 0 0,0 0-1 0 0,0 0 1 0 0,0 0-1 0 0,0 0 1 0 0,0 0-1 0 0,0 0 1 0 0,0 0-1 0 0,0 0 1 0 0,1 0-1 0 0,-1 0 1 0 0,0 0-1 0 0,0 0 1 0 0,0 0 0 0 0,0 0-1 0 0,0 0 1 0 0,0 0-1 0 0,0 0 1 0 0,0 1-1 0 0,0-1 1 0 0,0 0-1 0 0,0 0 1 0 0,0 0-1 0 0,0 0 1 0 0,0 0-1 0 0,0 0 1 0 0,0 0-1 0 0,-14-37-12 0 0,10 34 7 0 0,-9-13-3 0 0,0 0 0 0 0,-1 0-1 0 0,-18-14 1 0 0,23 23-10 0 0,0 0-1 0 0,0 0 1 0 0,-1 1 0 0 0,1 0 0 0 0,-1 1 0 0 0,-1 0-1 0 0,-10-4 1 0 0,17 8 2 0 0,0 1-1 0 0,-1-1 1 0 0,1 1 0 0 0,0-1-1 0 0,0 1 1 0 0,0 1-1 0 0,0-1 1 0 0,0 0 0 0 0,0 1-1 0 0,0 0 1 0 0,0 0-1 0 0,0 0 1 0 0,0 1 0 0 0,0-1-1 0 0,1 1 1 0 0,-7 3-1 0 0,3 0 17 0 0,0-1 0 0 0,0 1 0 0 0,1 0 0 0 0,-1 1-1 0 0,1 0 1 0 0,1 0 0 0 0,-7 9 0 0 0,8-11 23 0 0,1 0 0 0 0,0 1 0 0 0,1-1 0 0 0,-1 1 0 0 0,1-1 0 0 0,0 1 0 0 0,0 0 0 0 0,0 0 0 0 0,1 0 1 0 0,0 1-1 0 0,0-1 0 0 0,0 0 0 0 0,0 0 0 0 0,1 0 0 0 0,0 1 0 0 0,0-1 0 0 0,1 0 0 0 0,-1 1 0 0 0,1-1 0 0 0,0 0 0 0 0,1 0 0 0 0,-1 0 1 0 0,1 0-1 0 0,0 0 0 0 0,2 5 0 0 0,0-6 15 0 0,-1 1 0 0 0,1-1 0 0 0,0 0 0 0 0,0 0 0 0 0,0 0 0 0 0,1 0 0 0 0,0-1 0 0 0,-1 0 0 0 0,1 0 0 0 0,0 0 0 0 0,7 3 0 0 0,4 0 26 0 0,0-1 0 0 0,22 5 0 0 0,-2-1-114 0 0,-29-8-411 0 0,1-1 1 0 0,-1 0-1 0 0,0 0 1 0 0,1-1-1 0 0,-1 0 1 0 0,0 0-1 0 0,12-4 0 0 0,-5 2-1506 0 0,9-3-1821 0 0,0-2 1 0 0,0 0 0 0 0,43-24-1 0 0,-59 29 3200 0 0,23-12-1304 0 0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16.0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142 17 2108 0 0,'0'0'922'0'0,"-9"-15"4871"0"0,7 15-5606 0 0,1 0 0 0 0,0-1 0 0 0,-1 1 0 0 0,1 0 0 0 0,-1 0 0 0 0,1 0 0 0 0,0 0 0 0 0,-1 0 0 0 0,1 0 0 0 0,0 0 0 0 0,-1 1 0 0 0,1-1 0 0 0,0 0 0 0 0,-1 1 0 0 0,1-1 0 0 0,0 1 0 0 0,0 0 0 0 0,-1-1 0 0 0,1 1 0 0 0,0 0 0 0 0,0-1 0 0 0,0 1 0 0 0,0 0 0 0 0,0 0 0 0 0,0 0 0 0 0,0 0 0 0 0,0 0 0 0 0,0 0 0 0 0,1 1 0 0 0,-1-1 0 0 0,0 0 0 0 0,0 2 0 0 0,-3 6 209 0 0,0 0 0 0 0,0 0 0 0 0,-3 16 0 0 0,1-6 283 0 0,-4 14-100 0 0,1 1-1 0 0,1 0 1 0 0,-5 53 0 0 0,3 108 928 0 0,9-142-1136 0 0,-8 85 508 0 0,0 73 722 0 0,11-163-879 0 0,-2-45-651 0 0,1-1-354 0 0,0 4 840 0 0,8-13-7319 0 0,-7 4 6158 0 0,0 0-1 0 0,0 0 0 0 0,0 0 0 0 0,-1-1 0 0 0,1 1 1 0 0,-1 0-1 0 0,0-1 0 0 0,0 1 0 0 0,0-1 0 0 0,0 1 1 0 0,-1-1-1 0 0,1 0 0 0 0,-1 1 0 0 0,0-1 0 0 0,0 0 1 0 0,0 1-1 0 0,-1-1 0 0 0,1 1 0 0 0,-1-1 0 0 0,-2-6 1 0 0,-3-10-1421 0 0,-1 1 139 0 0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17.02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195 53 2580 0 0,'0'0'3301'0'0,"1"-2"-2586"0"0,0-8-33 0 0,-1 8 560 0 0,8-10 936 0 0,-6 10-1942 0 0,1 0 0 0 0,-1-1 0 0 0,1 1 1 0 0,-1 0-1 0 0,1 0 0 0 0,0 1 0 0 0,0-1 1 0 0,0 0-1 0 0,0 1 0 0 0,0 0 0 0 0,0 0 1 0 0,0 0-1 0 0,0 0 0 0 0,5-1 0 0 0,-1 1 17 0 0,1 1 0 0 0,-1 0 0 0 0,1 0 0 0 0,0 0 0 0 0,14 3 0 0 0,2 3 172 0 0,0 1 0 0 0,43 18 0 0 0,-37-13-130 0 0,-1 2 0 0 0,-1 1-1 0 0,-1 1 1 0 0,0 2 0 0 0,-1 0 0 0 0,-1 2-1 0 0,-1 1 1 0 0,0 1 0 0 0,-2 0 0 0 0,-1 2-1 0 0,0 1 1 0 0,-2 0 0 0 0,24 43 0 0 0,-29-44-94 0 0,-2 1 0 0 0,0 0 1 0 0,-2 1-1 0 0,0 1 1 0 0,-2-1-1 0 0,-1 1 1 0 0,-2 0-1 0 0,4 35 0 0 0,-9-51-98 0 0,0-1 0 0 0,-1 1-1 0 0,0-1 1 0 0,-1 1 0 0 0,0-1-1 0 0,0 1 1 0 0,-6 14 0 0 0,-34 68 457 0 0,33-77-495 0 0,-1-1 1 0 0,0 0-1 0 0,-1 0 0 0 0,0-1 1 0 0,-2 0-1 0 0,1-1 0 0 0,-2-1 1 0 0,0 0-1 0 0,-23 15 0 0 0,13-11-15 0 0,-1-2 0 0 0,-1 0-1 0 0,0-2 1 0 0,0-1-1 0 0,-38 10 1 0 0,19-9-19 0 0,-81 10 1 0 0,93-17 75 0 0,9 0-88 0 0,0-2-1 0 0,-41 0 1 0 0,31-2-38 0 0,-19-1-1043 0 0,21-2-3245 0 0,30 1 3494 0 0,0 1 1 0 0,0 0 0 0 0,1-1-1 0 0,-1 0 1 0 0,0 1-1 0 0,0-1 1 0 0,0 0-1 0 0,1 0 1 0 0,-1 0-1 0 0,0 0 1 0 0,1 0 0 0 0,-3-1-1 0 0,0-2-738 0 0,0 0 0 0 0,1-1 0 0 0,-1 1 0 0 0,-5-9 0 0 0,4 4-216 0 0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18.67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4 2488 0 0,'3'0'796'0'0,"123"-3"5524"0"0,67 17-2401 0 0,-141-8-3229 0 0,0 1 1 0 0,-1 4-1 0 0,92 30 0 0 0,-139-40-630 0 0,0 1-1 0 0,0 1 0 0 0,0-1 1 0 0,0 0-1 0 0,-1 1 1 0 0,1 0-1 0 0,-1 0 1 0 0,0 0-1 0 0,0 0 1 0 0,0 1-1 0 0,0-1 0 0 0,-1 1 1 0 0,1-1-1 0 0,-1 1 1 0 0,0 0-1 0 0,0 0 1 0 0,0 0-1 0 0,2 9 1 0 0,0 4 83 0 0,0-1 0 0 0,-1 1 1 0 0,0 26-1 0 0,-2-35-109 0 0,-1 26 134 0 0,-1 0 1 0 0,-2 0-1 0 0,-1 1 1 0 0,-14 53-1 0 0,12-59-2 0 0,3-6-30 0 0,1 0 0 0 0,0 0 0 0 0,2 0-1 0 0,3 25 1 0 0,-1 24 75 0 0,-2-68-180 0 0,0 1 1 0 0,0-1-1 0 0,1 1 0 0 0,-1 0 1 0 0,1-1-1 0 0,0 1 0 0 0,0-1 1 0 0,1 1-1 0 0,-1-1 0 0 0,1 0 1 0 0,0 0-1 0 0,0 0 0 0 0,0 0 0 0 0,1 0 1 0 0,-1 0-1 0 0,1 0 0 0 0,0-1 1 0 0,0 1-1 0 0,1-1 0 0 0,-1 0 1 0 0,0 0-1 0 0,1 0 0 0 0,0 0 1 0 0,5 2-1 0 0,4 3 43 0 0,1-1 0 0 0,-1-1 1 0 0,1 0-1 0 0,0-1 0 0 0,1 0 1 0 0,23 3-1 0 0,95 10 101 0 0,-103-15-121 0 0,399 24 199 0 0,-351-24-163 0 0,73-1 46 0 0,-148-2-169 0 0,0 0 43 0 0,12 0 0 0 0,-11 0-17 0 0,-2 0 22 0 0,10 1-3 0 0,-9-1 14 0 0,0 0-31 0 0,25 1-4 0 0,-25-1-5 0 0,0 0-38 0 0,-24 8-15593 0 0,-35 0 12284 0 0,29-6 1600 0 0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20.01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6 2600 0 0,'0'0'4942'0'0,"9"0"-4331"0"0,167 5 4695 0 0,125-6-870 0 0,-38 2-2784 0 0,-191-3-1289 0 0,377-6 968 0 0,-415 9-1266 0 0,64 6 148 0 0,85 3 121 0 0,79-7 182 0 0,-178-5-170 0 0,-30 2-505 0 0,-51 1-281 0 0,0-1 2671 0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2.2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33 2148 0 0,'0'0'768'0'0,"14"-6"1268"0"0,6 1-1031 0 0,0 4-565 0 0,-8-2 0 0 0,5 1-48 0 0,-4-1-116 0 0,6 2-196 0 0,-1-1-436 0 0,-1 1-1737 0 0,2-2 5 0 0,-1-2 248 0 0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21.53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1937 32 1840 0 0,'0'0'5932'0'0,"-5"-3"-5397"0"0,-17-3 32 0 0,0 1 0 0 0,0 1 0 0 0,-1 0 0 0 0,1 2 0 0 0,-31 0-1 0 0,-1-1 147 0 0,-51 0 534 0 0,-1 4 0 0 0,-149 21 0 0 0,228-18-812 0 0,-49 15 0 0 0,71-18-370 0 0,0 1-1 0 0,0 0 0 0 0,0 0 0 0 0,1 0 1 0 0,-1 1-1 0 0,1 0 0 0 0,0 0 1 0 0,0 0-1 0 0,0 0 0 0 0,0 1 0 0 0,-4 4 1 0 0,0 1 151 0 0,2 1 1 0 0,-1 0 0 0 0,-6 13-1 0 0,10-14-87 0 0,0 1 0 0 0,0-1-1 0 0,0 1 1 0 0,1 0 0 0 0,1-1-1 0 0,0 1 1 0 0,0 11 0 0 0,-7 74 458 0 0,4-50-337 0 0,1 0 0 0 0,2 0 0 0 0,6 47 0 0 0,-2-61-48 0 0,-1 0 1 0 0,-1 0-1 0 0,-2 0 0 0 0,-1 0 0 0 0,-1 0 0 0 0,-10 40 0 0 0,6-8 8 0 0,0 13-98 0 0,7-68-85 0 0,-1-7-30 0 0,-6 19 102 0 0,6-16-96 0 0,0 0 11 0 0,0-1 0 0 0,-1 1 1 0 0,1-1-1 0 0,-1 0 0 0 0,0 0 0 0 0,0 0 0 0 0,0 0 0 0 0,-1 0 0 0 0,1 0 0 0 0,-5 3 0 0 0,-3 7-14 0 0,5-8 12 0 0,1 0 0 0 0,0 0 0 0 0,-1-1 0 0 0,0 1 0 0 0,0-1 0 0 0,-6 4 0 0 0,9-7 0 0 0,-26 5-40 0 0,-6-6 20 0 0,30-1 14 0 0,1 1 55 0 0,-12-1 28 0 0,-58-3-121 0 0,-78 6 0 0 0,116 3-40 0 0,-33 2 14 0 0,-126 11 155 0 0,166-16-73 0 0,0-2 0 0 0,1 0 0 0 0,-32-6 1 0 0,-17-1-105 0 0,23-2-537 0 0,23-2-6194 0 0,24 4 1047 0 0,6 6 5271 0 0,-1 0-1 0 0,1-1 1 0 0,0 1 0 0 0,0-1-1 0 0,0 1 1 0 0,0 0-1 0 0,0-1 1 0 0,0 1 0 0 0,0-1-1 0 0,1 1 1 0 0,-1-1-1 0 0,0 1 1 0 0,2-2 0 0 0,5-14-1365 0 0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22.4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96 2344 0 0,'0'-4'8271'0'0,"0"4"-8109"0"0,18-5 1749 0 0,24-1-1496 0 0,214-2 3237 0 0,-38 1-2004 0 0,-92 6-679 0 0,-68 1-254 0 0,99-11 0 0 0,-146 10-699 0 0,7-4 0 0 0,-2 0-12 0 0,4-3-104 0 0,-32-13-17683 0 0,3 15 17145 0 0,-3-2-1075 0 0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23.3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1 267 3204 0 0,'8'-3'685'0'0,"143"-61"7361"0"0,-135 55-7550 0 0,0 0 1 0 0,-1-1 0 0 0,0 0 0 0 0,-1-1 0 0 0,0-1 0 0 0,24-26 0 0 0,-34 32-310 0 0,0 0 0 0 0,0 0 0 0 0,-1-1 0 0 0,0 1 0 0 0,0-1 0 0 0,0 0 0 0 0,-1 0 0 0 0,2-9 0 0 0,-4 14-73 0 0,0 0-2 0 0,0-8 6 0 0,0 8 57 0 0,-4-9 22 0 0,4 11-179 0 0,0 0-1 0 0,0-1 1 0 0,0 1 0 0 0,0 0 0 0 0,0 0 0 0 0,0 0 0 0 0,0-1-1 0 0,0 1 1 0 0,0 0 0 0 0,0 0 0 0 0,0 0 0 0 0,-1-1-1 0 0,1 1 1 0 0,0 0 0 0 0,0 0 0 0 0,0 0 0 0 0,0 0 0 0 0,0-1-1 0 0,0 1 1 0 0,0 0 0 0 0,0 0 0 0 0,-1 0 0 0 0,1 0 0 0 0,0 0-1 0 0,0-1 1 0 0,0 1 0 0 0,0 0 0 0 0,0 0 0 0 0,-1 0-1 0 0,1 0 1 0 0,0 0 0 0 0,0 0 0 0 0,0 0 0 0 0,-1 0 0 0 0,1 0-1 0 0,0 0 1 0 0,0-1 0 0 0,0 1 0 0 0,-1 0 0 0 0,1 0-1 0 0,0 0 1 0 0,0 0 0 0 0,0 0 0 0 0,-1 0 0 0 0,1 1 0 0 0,0-1-1 0 0,0 0 1 0 0,0 0 0 0 0,-1 0 0 0 0,1 0 0 0 0,0 0-1 0 0,0 0 1 0 0,0 0 0 0 0,0 0 0 0 0,-1 0 0 0 0,1 0 0 0 0,0 1-1 0 0,0-1 1 0 0,0 0 0 0 0,-12 31 638 0 0,-13 53 1 0 0,-8 23 289 0 0,6-43-226 0 0,3 2-1 0 0,4 0 1 0 0,-15 80 0 0 0,25-65 128 0 0,9-79-748 0 0,1 0-1305 0 0,-1 2 3756 0 0,-15-29-23355 0 0,14 22 20142 0 0,-1-1 0 0 0,1 1 0 0 0,-7-6-1 0 0,-1 0-1105 0 0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23.68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3304 0 0,'0'0'3669'0'0,"12"0"-917"0"0,7 7-2200 0 0,-7-4-224 0 0,14 5-1032 0 0,-11-4-1796 0 0,1-1 215 0 0,6 2 237 0 0,-2-3 236 0 0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25.73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169 26 2496 0 0,'0'0'884'0'0,"4"-9"5215"0"0,-5 8-5955 0 0,1 0 0 0 0,-1 0-1 0 0,1 0 1 0 0,-1 0 0 0 0,1 0 0 0 0,-1 1 0 0 0,1-1-1 0 0,-1 0 1 0 0,0 0 0 0 0,1 1 0 0 0,-1-1 0 0 0,0 0-1 0 0,0 1 1 0 0,1-1 0 0 0,-1 1 0 0 0,-1-2 0 0 0,0 2 1005 0 0,-14-2 1027 0 0,9 2-1979 0 0,0 1-1 0 0,0 0 1 0 0,0 0 0 0 0,1 1-1 0 0,-1 0 1 0 0,0 0-1 0 0,1 1 1 0 0,-1 0-1 0 0,1 0 1 0 0,0 0-1 0 0,0 1 1 0 0,0 0-1 0 0,1 0 1 0 0,-1 0 0 0 0,1 1-1 0 0,0 0 1 0 0,0 0-1 0 0,-7 11 1 0 0,9-12-113 0 0,0 0 0 0 0,1 0 0 0 0,0 0 0 0 0,0 1 1 0 0,1-1-1 0 0,-1 1 0 0 0,1-1 0 0 0,0 1 0 0 0,0 0 1 0 0,0-1-1 0 0,1 1 0 0 0,-1 0 0 0 0,1-1 0 0 0,0 1 0 0 0,1 6 1 0 0,0-8-50 0 0,0 0 0 0 0,0 1 0 0 0,0-1 0 0 0,0 0 0 0 0,1 0 0 0 0,-1-1 0 0 0,1 1 0 0 0,0 0 0 0 0,0 0 0 0 0,0-1-1 0 0,0 1 1 0 0,0-1 0 0 0,0 0 0 0 0,1 1 0 0 0,-1-1 0 0 0,1 0 0 0 0,0-1 0 0 0,-1 1 0 0 0,1 0 0 0 0,0-1 0 0 0,0 1 0 0 0,3 0 0 0 0,3 1 36 0 0,-1 0 0 0 0,1 0 0 0 0,0-1 0 0 0,0-1 0 0 0,0 1-1 0 0,0-1 1 0 0,0-1 0 0 0,0 0 0 0 0,0 0 0 0 0,12-2 0 0 0,-15 1-46 0 0,-1-1 1 0 0,1 1-1 0 0,-1-1 1 0 0,0 0 0 0 0,0 0-1 0 0,0-1 1 0 0,0 1-1 0 0,0-1 1 0 0,0 0 0 0 0,0 0-1 0 0,-1-1 1 0 0,0 0-1 0 0,0 1 1 0 0,0-1 0 0 0,0-1-1 0 0,0 1 1 0 0,4-9-1 0 0,-5 9-20 0 0,-1 0 0 0 0,0 0-1 0 0,0-1 1 0 0,0 1 0 0 0,-1-1-1 0 0,0 0 1 0 0,0 1 0 0 0,0-1-1 0 0,0 0 1 0 0,-1 0-1 0 0,1 0 1 0 0,-1 0 0 0 0,0 1-1 0 0,-1-1 1 0 0,-1-7 0 0 0,2 9-19 0 0,-1 0 0 0 0,0 0 0 0 0,0 0 1 0 0,0-1-1 0 0,-1 1 0 0 0,1 1 0 0 0,-1-1 0 0 0,0 0 1 0 0,0 0-1 0 0,0 0 0 0 0,0 1 0 0 0,0-1 1 0 0,0 1-1 0 0,-1 0 0 0 0,1 0 0 0 0,-1-1 0 0 0,0 2 1 0 0,1-1-1 0 0,-1 0 0 0 0,0 1 0 0 0,0-1 0 0 0,-6-1 1 0 0,8 2-169 0 0,-19 3-646 0 0,16-1 14 0 0,2 0-352 0 0,-8 5-692 0 0,0 3-4012 0 0,3-3 583 0 0,6-5 4755 0 0,0 0-1 0 0,1 0 0 0 0,-1 0 1 0 0,0 1-1 0 0,0-1 0 0 0,0 3 1 0 0,-3 5-1256 0 0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26.5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283 25 1944 0 0,'0'0'1291'0'0,"-2"-3"-653"0"0,1 2-483 0 0,0 0 0 0 0,1 0 0 0 0,-1 0 0 0 0,0 0 0 0 0,0 0 0 0 0,0 0 0 0 0,0 0 0 0 0,0 0 0 0 0,0 0 1 0 0,0 1-1 0 0,0-1 0 0 0,0 0 0 0 0,0 1 0 0 0,-1-1 0 0 0,1 1 0 0 0,0-1 0 0 0,-2 1 0 0 0,1-1 714 0 0,-28-3 2224 0 0,10 3-1247 0 0,17 1-1634 0 0,0-1 0 0 0,0 1 1 0 0,0-1-1 0 0,-1 1 1 0 0,1 0-1 0 0,0 1 0 0 0,-4-1 1 0 0,-11 6 337 0 0,1-2-66 0 0,1 1 0 0 0,0 1 0 0 0,-16 7 0 0 0,26-9-344 0 0,0-1-1 0 0,0 1 0 0 0,0 1 1 0 0,1-1-1 0 0,-1 1 0 0 0,1-1 1 0 0,0 1-1 0 0,1 1 1 0 0,-1-1-1 0 0,1 1 0 0 0,-4 7 1 0 0,6-8-76 0 0,-1-1 0 0 0,2 1 0 0 0,-1 0 1 0 0,0 0-1 0 0,1 0 0 0 0,0 0 0 0 0,0 0 1 0 0,0 0-1 0 0,1 0 0 0 0,0 0 0 0 0,0 1 1 0 0,0-1-1 0 0,1 0 0 0 0,-1 0 0 0 0,1 0 1 0 0,1 0-1 0 0,-1 0 0 0 0,1 0 0 0 0,-1 0 1 0 0,1 0-1 0 0,3 4 0 0 0,-3-6-42 0 0,1 0-1 0 0,-1-1 1 0 0,1 1 0 0 0,-1-1 0 0 0,1 0-1 0 0,0 0 1 0 0,-1 0 0 0 0,1 0-1 0 0,0 0 1 0 0,0-1 0 0 0,1 1-1 0 0,-1-1 1 0 0,0 0 0 0 0,0 0-1 0 0,1 0 1 0 0,-1 0 0 0 0,0 0-1 0 0,8-1 1 0 0,-9 1 0 0 0,6 0 38 0 0,1-1 1 0 0,-1 0-1 0 0,0 0 0 0 0,1-1 0 0 0,-1 0 1 0 0,0 0-1 0 0,0-1 0 0 0,1 0 1 0 0,-1 0-1 0 0,-1-1 0 0 0,14-6 0 0 0,-10 3-7 0 0,0 0 0 0 0,0 0-1 0 0,-1-1 1 0 0,0-1-1 0 0,0 0 1 0 0,16-18 0 0 0,-20 19-21 0 0,-1 0-1 0 0,0-1 1 0 0,0 1 0 0 0,-1-1 0 0 0,6-13 0 0 0,-8 14-35 0 0,-1-7 11 0 0,-3-2-13 0 0,2 14-62 0 0,-1 1 0 0 0,1-1 0 0 0,-1 1 0 0 0,1-1 0 0 0,-1 1 0 0 0,1-1 0 0 0,-1 1 0 0 0,0 0-1 0 0,0-1 1 0 0,0 1 0 0 0,0 0 0 0 0,0-1 0 0 0,0 1 0 0 0,0 0 0 0 0,0 0 0 0 0,0 0 0 0 0,0 0 0 0 0,-1 0 0 0 0,1 0 0 0 0,0 0 0 0 0,-1 1 0 0 0,1-1 0 0 0,-1 0 0 0 0,1 1 0 0 0,-4-1-1 0 0,3 0-894 0 0,-2 2-723 0 0,-23 4-5727 0 0,-29 11-1 0 0,40-10 5585 0 0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27.61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132 0 1512 0 0,'0'0'1894'0'0,"-3"0"-1335"0"0,-26 1 1953 0 0,26 0-2017 0 0,-16 4 1256 0 0,14-2-1530 0 0,0 0 0 0 0,0 0-1 0 0,0 0 1 0 0,0 1 0 0 0,0 0 0 0 0,1 0 0 0 0,0 0 0 0 0,-1 0 0 0 0,2 1 0 0 0,-1 0-1 0 0,0-1 1 0 0,1 2 0 0 0,0-1 0 0 0,0 0 0 0 0,1 0 0 0 0,-1 1 0 0 0,1-1 0 0 0,0 1-1 0 0,1 0 1 0 0,-1 0 0 0 0,1 0 0 0 0,0 0 0 0 0,1 0 0 0 0,-1 0 0 0 0,1 0 0 0 0,0 0-1 0 0,2 7 1 0 0,-2-11-176 0 0,1 1 0 0 0,0-1 0 0 0,0 0 0 0 0,0 1 0 0 0,0-1 0 0 0,0 0 0 0 0,0 0 0 0 0,1 0 0 0 0,-1 0 0 0 0,0 0 0 0 0,1 0 0 0 0,0-1 0 0 0,0 1 0 0 0,-1 0 0 0 0,1-1 0 0 0,0 1 0 0 0,0-1 0 0 0,3 2 0 0 0,-1-1 51 0 0,1 1-1 0 0,0-1 1 0 0,0 0-1 0 0,0-1 1 0 0,0 1-1 0 0,10 1 1 0 0,-9-2-26 0 0,0 0 0 0 0,0-1 0 0 0,0 0 1 0 0,0 0-1 0 0,0-1 0 0 0,0 1 0 0 0,1-1 0 0 0,-1 0 0 0 0,6-3 1 0 0,-8 3-36 0 0,-1-1 1 0 0,1 0 0 0 0,0 0-1 0 0,-1 0 1 0 0,0 0 0 0 0,1 0-1 0 0,-1-1 1 0 0,0 1-1 0 0,0-1 1 0 0,0 0 0 0 0,-1 0-1 0 0,1 0 1 0 0,2-4 0 0 0,-4 5-32 0 0,0 0 0 0 0,0 1 0 0 0,0-1 0 0 0,0 0 0 0 0,-1 1 0 0 0,1-1 0 0 0,0 0 0 0 0,-1 0 0 0 0,1 0 0 0 0,-1-2 0 0 0,-3-34 172 0 0,3 36-174 0 0,0-1-1 0 0,-1 1 0 0 0,1 0 0 0 0,-1-1 1 0 0,1 1-1 0 0,-1 0 0 0 0,0 0 0 0 0,0-1 1 0 0,0 1-1 0 0,-1 0 0 0 0,1 0 1 0 0,0 0-1 0 0,-1 0 0 0 0,1 0 0 0 0,-1 1 1 0 0,0-1-1 0 0,1 0 0 0 0,-1 1 0 0 0,-3-3 1 0 0,-5 0-3150 0 0,-3 3-3295 0 0,13 5 4083 0 0,-2 13-1635 0 0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28.5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128 119 2620 0 0,'0'0'7158'0'0,"-3"-1"-6464"0"0,-14-5 1975 0 0,14 9-2228 0 0,0 0-200 0 0,0 0 0 0 0,0 0 0 0 0,1 1 0 0 0,-1-1 1 0 0,1 1-1 0 0,0 0 0 0 0,0-1 0 0 0,-2 6 0 0 0,3-6 42 0 0,3 15 525 0 0,-2-16-758 0 0,1 0 0 0 0,-1 0 0 0 0,1 0 1 0 0,0-1-1 0 0,-1 1 0 0 0,1 0 0 0 0,0 0 0 0 0,0-1 0 0 0,0 1 1 0 0,0-1-1 0 0,1 1 0 0 0,-1-1 0 0 0,0 1 0 0 0,1-1 1 0 0,-1 0-1 0 0,1 0 0 0 0,1 2 0 0 0,1 0 76 0 0,0-1 0 0 0,0 1 1 0 0,0-1-1 0 0,1 1 0 0 0,-1-1 0 0 0,9 2 0 0 0,-5-2-4 0 0,0 0 0 0 0,0-1 0 0 0,1 0 0 0 0,-1-1 0 0 0,0 0 1 0 0,0 0-1 0 0,1-1 0 0 0,12-2 0 0 0,-18 2-83 0 0,1 1 0 0 0,0-1 0 0 0,-1-1 0 0 0,1 1 0 0 0,-1-1 0 0 0,1 1 0 0 0,-1-1 0 0 0,0 0 0 0 0,0 0 0 0 0,1 0 0 0 0,-2-1 0 0 0,1 1 0 0 0,0-1 0 0 0,0 0 0 0 0,-1 1 0 0 0,1-1 0 0 0,-1 0 0 0 0,0-1 0 0 0,0 1 0 0 0,0 0 0 0 0,-1 0 0 0 0,2-4 0 0 0,-2 3-20 0 0,0-1 0 0 0,0 1 1 0 0,-1 0-1 0 0,0 0 0 0 0,0 0 0 0 0,0 0 0 0 0,0 0 0 0 0,-1 0 0 0 0,1 0 0 0 0,-1 0 0 0 0,0 0 0 0 0,0 0 1 0 0,-1 0-1 0 0,1 0 0 0 0,-1 0 0 0 0,0 0 0 0 0,0 1 0 0 0,0-1 0 0 0,-1 1 0 0 0,1 0 0 0 0,-1-1 0 0 0,1 1 0 0 0,-6-4 1 0 0,-1-2-2 0 0,0 1 1 0 0,-1 0 0 0 0,0 1 0 0 0,0 0 0 0 0,0 1 0 0 0,-22-10 0 0 0,29 14-17 0 0,-18-5-15 0 0,17 7-54 0 0,0-1 0 0 0,0 1 0 0 0,0-1 0 0 0,0 1-1 0 0,0 1 1 0 0,0-1 0 0 0,0 0 0 0 0,0 1 0 0 0,0 0 0 0 0,0 0-1 0 0,1 0 1 0 0,-1 0 0 0 0,0 1 0 0 0,1-1 0 0 0,-6 4 0 0 0,-9 9-2371 0 0,-8 11-5770 0 0,-3 3 723 0 0,20-20 5789 0 0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30.2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160 103 1136 0 0,'0'0'325'0'0,"-22"-15"4435"0"0,-6 2-1367 0 0,26 12-2328 0 0,-1 2-726 0 0,-10 0-55 0 0,9-1 330 0 0,1 2-281 0 0,-3 2-69 0 0,-1 0 0 0 0,0 1 0 0 0,1 0 0 0 0,0 0 0 0 0,0 0 0 0 0,1 1 0 0 0,-1 0 0 0 0,1 0 0 0 0,0 0-1 0 0,1 1 1 0 0,-1 0 0 0 0,2 0 0 0 0,-1 0 0 0 0,-5 13 0 0 0,9-18-66 0 0,0-1-195 0 0,0-1 1 0 0,1 0-1 0 0,-1 0 0 0 0,0 0 0 0 0,0 1 0 0 0,0-1 1 0 0,1 0-1 0 0,-1 1 0 0 0,0-1 0 0 0,0 0 0 0 0,0 0 0 0 0,0 1 1 0 0,0-1-1 0 0,0 0 0 0 0,0 1 0 0 0,1-1 0 0 0,-1 0 1 0 0,0 1-1 0 0,0-1 0 0 0,0 0 0 0 0,0 1 0 0 0,0-1 1 0 0,0 0-1 0 0,0 1 0 0 0,-1-1 0 0 0,1 1 0 0 0,3 12 103 0 0,0-8-78 0 0,0 0 0 0 0,1 0 1 0 0,0 0-1 0 0,0-1 1 0 0,1 1-1 0 0,-1-1 1 0 0,1 0-1 0 0,0 0 1 0 0,0 0-1 0 0,1-1 0 0 0,-1 0 1 0 0,0 0-1 0 0,1 0 1 0 0,0-1-1 0 0,0 1 1 0 0,0-1-1 0 0,0-1 1 0 0,0 1-1 0 0,0-1 0 0 0,0 0 1 0 0,1-1-1 0 0,-1 1 1 0 0,8-2-1 0 0,-7 1-4 0 0,-1-1 1 0 0,0 0-1 0 0,1 0 0 0 0,-1-1 0 0 0,0 1 0 0 0,0-1 0 0 0,0-1 0 0 0,0 1 0 0 0,0-1 1 0 0,-1 0-1 0 0,1 0 0 0 0,-1-1 0 0 0,0 0 0 0 0,0 1 0 0 0,8-9 0 0 0,-3 1-2 0 0,-1 0 0 0 0,0 0 0 0 0,0-1-1 0 0,-1 0 1 0 0,10-19 0 0 0,-15 25 11 0 0,-1 4-31 0 0,-1 0 1 0 0,0 0 0 0 0,0 0-1 0 0,0 0 1 0 0,-1 0 0 0 0,1 0 0 0 0,0 0-1 0 0,-1 0 1 0 0,1 0 0 0 0,-1 0 0 0 0,0 0-1 0 0,1 0 1 0 0,-1 0 0 0 0,0 0-1 0 0,-1 0 1 0 0,1-1 0 0 0,0 1 0 0 0,0 0-1 0 0,-1 0 1 0 0,1 0 0 0 0,-1 0 0 0 0,-1-3-1 0 0,-1-1-41 0 0,0 1 0 0 0,-1-1-1 0 0,1 1 1 0 0,-1 0-1 0 0,0 0 1 0 0,-1 0 0 0 0,1 0-1 0 0,-1 1 1 0 0,0 0-1 0 0,0 0 1 0 0,0 0 0 0 0,-1 1-1 0 0,1 0 1 0 0,-10-5 0 0 0,13 8-347 0 0,-6-2-147 0 0,-17-5-11463 0 0,22 6 11206 0 0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31.05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146 1 1768 0 0,'-7'1'492'0'0,"1"0"0"0"0,0 0 0 0 0,-1 0 0 0 0,1 1-1 0 0,0 0 1 0 0,0 0 0 0 0,0 1 0 0 0,0 0 0 0 0,0 0 0 0 0,1 0 0 0 0,-1 1-1 0 0,1-1 1 0 0,0 1 0 0 0,0 1 0 0 0,0-1 0 0 0,0 1 0 0 0,-7 10 0 0 0,8-10-233 0 0,0 0 0 0 0,0 1 0 0 0,1 0 0 0 0,-1 0 0 0 0,1 0 0 0 0,1 0 0 0 0,-1 1 0 0 0,1-1 0 0 0,0 1 0 0 0,1-1 0 0 0,-1 1 0 0 0,1 0 0 0 0,0 9 0 0 0,1-14-77 0 0,13 27 468 0 0,-8-25-577 0 0,0 0-1 0 0,0 0 1 0 0,0 0-1 0 0,1-1 1 0 0,-1 0-1 0 0,1 0 1 0 0,0 0-1 0 0,0-1 1 0 0,0 0-1 0 0,0 0 1 0 0,1 0-1 0 0,-1-1 1 0 0,0 0 0 0 0,7 0-1 0 0,1 0 3 0 0,0-1-1 0 0,0 0 1 0 0,0-1 0 0 0,0-1-1 0 0,15-3 1 0 0,-22 3-46 0 0,0 0 0 0 0,-1 0 1 0 0,1 0-1 0 0,0-1 0 0 0,-1 0 0 0 0,0 0 0 0 0,0-1 0 0 0,0 0 0 0 0,0 0 1 0 0,-1 0-1 0 0,1-1 0 0 0,-1 0 0 0 0,0 0 0 0 0,-1 0 0 0 0,1 0 1 0 0,-1-1-1 0 0,0 0 0 0 0,0 0 0 0 0,-1 0 0 0 0,5-11 0 0 0,-6 13-24 0 0,-1 2 0 0 0,0-1 0 0 0,0 1 0 0 0,0 0 0 0 0,-1-1 0 0 0,1 1 0 0 0,-1 0 0 0 0,0-1 0 0 0,0 1 0 0 0,1-1 0 0 0,-1 1 0 0 0,-1-1 0 0 0,1 1 0 0 0,0-1-1 0 0,-1 1 1 0 0,1 0 0 0 0,-1-1 0 0 0,-1-2 0 0 0,1 2-81 0 0,1-1-1 0 0,-1 1 0 0 0,-1-1 1 0 0,1 1-1 0 0,0 0 1 0 0,-1-1-1 0 0,0 1 0 0 0,1 0 1 0 0,-1 0-1 0 0,-1 0 1 0 0,1 0-1 0 0,0 1 0 0 0,-1-1 1 0 0,1 1-1 0 0,-6-4 1 0 0,-9-3-4069 0 0,-4 6-4095 0 0,19 3 6315 0 0,-10-5 146 0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2.57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177 1 2516 0 0,'0'0'5037'0'0,"-6"3"-4311"0"0,-16 10-13 0 0,18-11-499 0 0,1 1 1 0 0,0-1-1 0 0,0 1 0 0 0,0 0 0 0 0,1 0 1 0 0,-1 0-1 0 0,0 0 0 0 0,1 1 0 0 0,0-1 1 0 0,0 1-1 0 0,0-1 0 0 0,-1 5 0 0 0,-4 6 497 0 0,-11 18 137 0 0,1 0-1 0 0,2 2 0 0 0,2 0 0 0 0,1 1 0 0 0,1 0 0 0 0,-5 36 0 0 0,14-63-750 0 0,1-1 0 0 0,0 1 0 0 0,1 0 0 0 0,0-1 0 0 0,0 1 0 0 0,1 0 0 0 0,0-1 0 0 0,0 1 0 0 0,0 0 0 0 0,4 9 0 0 0,-3-13-290 0 0,0 0 0 0 0,0 0 0 0 0,0-1 1 0 0,0 1-1 0 0,0-1 0 0 0,1 1 0 0 0,0-1 0 0 0,-1 0 0 0 0,1 0 1 0 0,0 0-1 0 0,1 0 0 0 0,-1-1 0 0 0,0 1 0 0 0,1-1 0 0 0,0 0 1 0 0,-1 0-1 0 0,1 0 0 0 0,0 0 0 0 0,0-1 0 0 0,6 2 0 0 0,5 1-2360 0 0,-1-1 0 0 0,1-1-1 0 0,-1 0 1 0 0,17 0-1 0 0,-12-2 642 0 0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32.25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4 1052 0 0,'0'0'7406'0'0,"8"-1"-7004"0"0,50-2 1157 0 0,71 5 0 0 0,66 13 923 0 0,-174-13-2292 0 0,4 2 691 0 0,-10-2-2033 0 0,-52 11-9701 0 0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32.93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16 1708 0 0,'0'0'5309'0'0,"5"1"-4897"0"0,26 1 1058 0 0,0 0 0 0 0,59-6 0 0 0,-27 0-338 0 0,-51 4-929 0 0,231-12 3299 0 0,-240 12-3420 0 0,19 0 677 0 0,-12 1-6574 0 0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34.4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112 128 2436 0 0,'0'0'1018'0'0,"-8"-8"2410"0"0,6 7-3480 0 0,-2-1 1140 0 0,0 0 0 0 0,0 0 1 0 0,0 0-1 0 0,1-1 1 0 0,-1 1-1 0 0,-6-7 1 0 0,9 8-439 0 0,0-2-483 0 0,0 1-1 0 0,0 0 0 0 0,0 0 1 0 0,0-1-1 0 0,-1 1 1 0 0,1 0-1 0 0,-1 0 0 0 0,-2-3 1 0 0,-1-1 188 0 0,-19-26 541 0 0,24 31-778 0 0,-8-10 31 0 0,7 8-153 0 0,0 2 45 0 0,0-1 0 0 0,0 0 0 0 0,0 1 0 0 0,0-1 0 0 0,0 1 0 0 0,0-1 0 0 0,0 1 0 0 0,0-1 0 0 0,0 1 1 0 0,-1 0-1 0 0,-1-2 0 0 0,2 2 435 0 0,6 5-427 0 0,28 32 165 0 0,-15-15-131 0 0,2-1 1 0 0,0 0-1 0 0,1-2 0 0 0,29 20 1 0 0,-23-22 7 0 0,50 22 0 0 0,59 11 147 0 0,-109-40-173 0 0,18 4-116 0 0,-43-13 57 0 0,-1 1-1 0 0,1 0 1 0 0,-1 0 0 0 0,0 1 0 0 0,1-1 0 0 0,-1 0-1 0 0,0 0 1 0 0,0 1 0 0 0,0-1 0 0 0,0 1 0 0 0,0-1-1 0 0,0 1 1 0 0,0-1 0 0 0,-1 1 0 0 0,2 3 0 0 0,-2-5-6 0 0,1 2 30 0 0,-1-1-48 0 0,3 7-14 0 0,-2-6 18 0 0,-1 0-22 0 0,3 6 59 0 0,-3-7-8 0 0,9 21 86 0 0,-8-19-106 0 0,0-1-1 0 0,0 0 1 0 0,1 1 0 0 0,-1-1 0 0 0,1 0 0 0 0,-1 0-1 0 0,4 3 1 0 0,15 22-44 0 0,-19-25 59 0 0,3 0 10 0 0,9 10 48 0 0,-11-11-66 0 0,0 1-33 0 0,-2-2 33 0 0,0 0 0 0 0,0 0 0 0 0,0 0 0 0 0,0 0-1 0 0,1 0 1 0 0,-1 0 0 0 0,0 0 0 0 0,0 0 0 0 0,0 0-1 0 0,0 0 1 0 0,0 0 0 0 0,1 0 0 0 0,-1 1 0 0 0,0-1-1 0 0,0 0 1 0 0,0 0 0 0 0,0 0 0 0 0,0 0 0 0 0,0 0-1 0 0,1 0 1 0 0,-1 0 0 0 0,0 0 0 0 0,0 0 0 0 0,0 1-1 0 0,0-1 1 0 0,0 0 0 0 0,0 0 0 0 0,0 0-1 0 0,0 0 1 0 0,0 0 0 0 0,0 0 0 0 0,0 1 0 0 0,0-1-1 0 0,0 0 1 0 0,0 0 0 0 0,1 0 0 0 0,-1 0 0 0 0,0 0-1 0 0,0 1 1 0 0,0-1 0 0 0,0 0 0 0 0,-1 0 0 0 0,1 0-1 0 0,0 0 1 0 0,0 0 0 0 0,0 1 0 0 0,0-1 0 0 0,0 0-1 0 0,0 0 1 0 0,0 0 0 0 0,0 0 0 0 0,0 0 0 0 0,0 0-1 0 0,0 1 1 0 0,0-1 0 0 0,0 0 0 0 0,0 0 0 0 0,-1 0-1 0 0,1 0 1 0 0,0 0 0 0 0,0 0 0 0 0,0 0 0 0 0,0 0-1 0 0,-1 1 1 0 0,-17 2 12 0 0,13-2 14 0 0,-14 2-90 0 0,10-1 79 0 0,7-1 32 0 0,-1 0-71 0 0,-8 5-1 0 0,0 1-1 0 0,0 0 0 0 0,1 0 1 0 0,0 1-1 0 0,0 1 1 0 0,1 0-1 0 0,-8 10 0 0 0,-6 3 62 0 0,-75 86-4 0 0,72-78-25 0 0,25-28-31 0 0,-24 31 126 0 0,24-31-97 0 0,-1-1-34 0 0,-3 6 9 0 0,3-5 28 0 0,-13 16-26 0 0,10-12 66 0 0,3-5-6 0 0,-22-9-19491 0 0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51.6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158 60 2628 0 0,'-52'-46'8322'0'0,"51"44"-7702"0"0,-9-9 6243 0 0,32 36-5693 0 0,34 50 0 0 0,-6-7-146 0 0,-41-56-867 0 0,0 1 0 0 0,-1-1 0 0 0,0 1 0 0 0,-1 1-1 0 0,0 0 1 0 0,-1 0 0 0 0,-1 0 0 0 0,6 25 0 0 0,-9-29-79 0 0,0 1 1 0 0,-1-1 0 0 0,-1 0 0 0 0,0 1-1 0 0,0-1 1 0 0,-1 1 0 0 0,0-1-1 0 0,-1 0 1 0 0,0 1 0 0 0,0-1 0 0 0,-1 0-1 0 0,-1 0 1 0 0,-7 14 0 0 0,-41 65 390 0 0,35-63-362 0 0,-10 12-10 0 0,17-25-116 0 0,0-1 1 0 0,-2 0-1 0 0,1 0 1 0 0,-20 14-1 0 0,20-19-1008 0 0,-1 1 1 0 0,0-2-1 0 0,-15 8 0 0 0,13-12-6475 0 0,6-3 1017 0 0,7 0 6277 0 0,0 1 1 0 0,1 0-1 0 0,-1 0 1 0 0,0-1-1 0 0,1 1 1 0 0,-1 0-1 0 0,0-1 1 0 0,0 1-1 0 0,1-1 1 0 0,-1 1 0 0 0,1-1-1 0 0,-1 1 1 0 0,0-1-1 0 0,1 1 1 0 0,-1-1-1 0 0,0 0 1 0 0,-4-8-1611 0 0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52.7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114 0 1932 0 0,'0'0'5463'0'0,"5"4"-4787"0"0,28 17 1104 0 0,1-1 1 0 0,37 16-1 0 0,82 28 318 0 0,-47-20-1014 0 0,-42-20-479 0 0,1-2 0 0 0,1-3 0 0 0,132 20 0 0 0,-52-8 184 0 0,-132-27-654 0 0,-11-2-48 0 0,-3-2-82 0 0,1 1 0 0 0,-1-1 0 0 0,0 0 0 0 0,0 0 0 0 0,0 0 0 0 0,1 0 0 0 0,-1 0 0 0 0,0 0 0 0 0,0 0 0 0 0,0 0 0 0 0,1 0 0 0 0,-1 1 0 0 0,0-1 0 0 0,0 0 0 0 0,0 0 0 0 0,0 0 0 0 0,1 0 0 0 0,-1 0 0 0 0,0 1 0 0 0,0-1 0 0 0,0 0 0 0 0,0 0 0 0 0,0 0 0 0 0,0 1 0 0 0,1-1 0 0 0,-1 0 0 0 0,0 0 0 0 0,0 1 0 0 0,0-1 0 0 0,0 0 0 0 0,0 0 0 0 0,0 0 0 0 0,0 1 0 0 0,0-1 0 0 0,0 0 0 0 0,0 0 0 0 0,0 1 0 0 0,0-1 0 0 0,0 0 0 0 0,0 0 0 0 0,0 0 0 0 0,0 1 0 0 0,-1-1 0 0 0,1 0 0 0 0,0 0 0 0 0,0 0 1 0 0,0 1-1 0 0,0-1 0 0 0,-3 5 2 0 0,1-2 6 0 0,0 0 0 0 0,0 0 0 0 0,0 0 0 0 0,-1 0 0 0 0,1 0 0 0 0,-1-1 0 0 0,1 1 0 0 0,-1-1 0 0 0,0 1 0 0 0,-4 1 0 0 0,-70 51 81 0 0,-2-3 0 0 0,-171 82 0 0 0,117-78-171 0 0,36-17 64 0 0,23-8 31 0 0,-2-3-1 0 0,-84 19 0 0 0,99-30-1340 0 0,59-16 197 0 0,-14-6-6528 0 0,15 4 7278 0 0,0 1-1 0 0,0-1 0 0 0,0 1 1 0 0,0-1-1 0 0,0 1 1 0 0,0-1-1 0 0,0 0 0 0 0,1 1 1 0 0,-1-1-1 0 0,0 0 0 0 0,0 0 1 0 0,0 0-1 0 0,0-1 0 0 0,-3-2-1278 0 0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53.35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872 27 2948 0 0,'0'0'7207'0'0,"-3"-3"-6570"0"0,-9-9-55 0 0,8 9-45 0 0,-103-5 4444 0 0,-252 15-2028 0 0,169-2-1967 0 0,167-4-1498 0 0,-47 5 1597 0 0,48-2-3791 0 0,-2 2-3689 0 0,1-2-429 0 0,5-4 4507 0 0,17 0 2241 0 0,-15-2-1782 0 0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53.97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269 10 2424 0 0,'0'0'3241'0'0,"-2"-1"-2507"0"0,-9-5-6 0 0,8 5-39 0 0,0 1-32 0 0,-7-1-19 0 0,8 1-15 0 0,-2 0-19 0 0,-11 1-29 0 0,12-1-54 0 0,-1 1-28 0 0,-9 2-177 0 0,0 1 0 0 0,0 0 0 0 0,1 1-1 0 0,0 0 1 0 0,0 1 0 0 0,1 1 0 0 0,-1 0 0 0 0,1 0-1 0 0,1 1 1 0 0,-1 1 0 0 0,2-1 0 0 0,-1 2 0 0 0,1-1 0 0 0,0 1-1 0 0,1 1 1 0 0,0 0 0 0 0,1 0 0 0 0,-10 19 0 0 0,17-28-287 0 0,-1 0 0 0 0,0-1 0 0 0,1 1 0 0 0,-1 0 0 0 0,1 0 0 0 0,-1 0 0 0 0,1-1 0 0 0,0 1 0 0 0,0 0 0 0 0,0 0 1 0 0,0 0-1 0 0,0 0 0 0 0,0 0 0 0 0,0-1 0 0 0,1 1 0 0 0,-1 0 0 0 0,1 0 0 0 0,-1 0 0 0 0,1-1 0 0 0,0 1 0 0 0,1 2 0 0 0,0-1 13 0 0,0 0 1 0 0,0-1-1 0 0,1 1 0 0 0,-1-1 0 0 0,1 1 0 0 0,0-1 0 0 0,0 0 0 0 0,0 0 0 0 0,0 0 0 0 0,5 2 1 0 0,5 1 77 0 0,1 0-1 0 0,1 0 1 0 0,28 4 0 0 0,-42-9-113 0 0,15 3-363 0 0,1-1 0 0 0,-1-1 0 0 0,1-1 1 0 0,-1 0-1 0 0,26-4 0 0 0,-29 2-1511 0 0,-1-1 1 0 0,24-8-1 0 0,-27 7-60 0 0,0 0-1 0 0,0-1 1 0 0,-1 0-1 0 0,11-7 1 0 0,-7 1 178 0 0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54.30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151 0 3480 0 0,'0'0'9335'0'0,"-5"3"-8586"0"0,-2 0-400 0 0,1 1 0 0 0,0 0 0 0 0,1 0 1 0 0,-1 0-1 0 0,1 1 0 0 0,-6 6 0 0 0,-7 9 1222 0 0,-25 40-1 0 0,33-42-4861 0 0,0 0-3782 0 0,5-10 3499 0 0,-1-2 769 0 0,-2 3 1083 0 0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55.3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48 45 2260 0 0,'0'0'833'0'0,"-2"0"-7"0"0,-43-1 6715 0 0,46 1-7277 0 0,1 1 0 0 0,0-1 0 0 0,0 1 0 0 0,-1-1 0 0 0,1 1 0 0 0,0-1 0 0 0,0 0 0 0 0,0 0-1 0 0,-1 0 1 0 0,1 0 0 0 0,0 0 0 0 0,0 0 0 0 0,2-1 0 0 0,51-3-103 0 0,-24 1 491 0 0,260-25 2540 0 0,-56 18-1687 0 0,-202 11-612 0 0,-11 0-2693 0 0,-12-2-6844 0 0,-107 23-440 0 0,67-17 7330 0 0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56.5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309 0 2956 0 0,'0'0'2041'0'0,"3"4"-1066"0"0,-1-1-833 0 0,1 0 151 0 0,-1-1 0 0 0,-1 1-1 0 0,1 0 1 0 0,0-1 0 0 0,-1 1 0 0 0,1 0 0 0 0,-1 0-1 0 0,0 0 1 0 0,0 1 0 0 0,0-1 0 0 0,0 0-1 0 0,0 7 1 0 0,7 210 5554 0 0,-8-207-5689 0 0,2-1 0 0 0,-1 0-1 0 0,6 21 1 0 0,2 15 301 0 0,-8-45-384 0 0,-1-1 7 0 0,3 9-35 0 0,-3-9 276 0 0,-5-5-344 0 0,-47-35-34 0 0,37 26 47 0 0,0 1 0 0 0,0 1 1 0 0,-1 0-1 0 0,0 0 0 0 0,-24-8 0 0 0,30 14 30 0 0,-1 1-1 0 0,1 0 1 0 0,0 1-1 0 0,-1 0 1 0 0,-15-1-1 0 0,20 3-12 0 0,1 1 0 0 0,0-1 0 0 0,0 1 0 0 0,0 0 0 0 0,0 0 0 0 0,0 0 0 0 0,0 1 0 0 0,0 0 0 0 0,0 0 0 0 0,0 0 0 0 0,1 1 0 0 0,-9 5 0 0 0,9-5 25 0 0,1 0 0 0 0,0 1 0 0 0,0-1 0 0 0,0 1 0 0 0,1-1 0 0 0,-1 1 0 0 0,1 0 0 0 0,0 0 0 0 0,0 0 0 0 0,0 0 1 0 0,1 1-1 0 0,-1-1 0 0 0,1 0 0 0 0,0 1 0 0 0,0-1 0 0 0,0 1 0 0 0,1 5 0 0 0,-2-1 0 0 0,2-4 6 0 0,0 0 1 0 0,0 0 0 0 0,0 0 0 0 0,1 0-1 0 0,0-1 1 0 0,0 1 0 0 0,0 0 0 0 0,0 0-1 0 0,1 0 1 0 0,0 0 0 0 0,2 5-1 0 0,4 9 116 0 0,-6-15-105 0 0,1-1 1 0 0,0 1 0 0 0,0-1-1 0 0,0 0 1 0 0,0 0-1 0 0,1 0 1 0 0,-1 0 0 0 0,1-1-1 0 0,-1 1 1 0 0,1-1-1 0 0,5 3 1 0 0,2-2-62 0 0,0 1-1 0 0,1-1 1 0 0,-1 0-1 0 0,0-1 1 0 0,1-1-1 0 0,0 0 1 0 0,-1 0-1 0 0,1-1 1 0 0,-1-1 0 0 0,1 0-1 0 0,22-5 1 0 0,-21 3-1237 0 0,1-1 1 0 0,-1 0 0 0 0,26-13 0 0 0,-29 11-950 0 0,1 0 0 0 0,-1 0 0 0 0,-1-1 0 0 0,17-15 0 0 0,-11 6 301 0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2.98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12 2884 0 0,'1'-1'319'0'0,"-1"1"-1"0"0,0-1 1 0 0,0 1 0 0 0,1-1-1 0 0,-1 0 1 0 0,0 1-1 0 0,1-1 1 0 0,-1 1 0 0 0,0-1-1 0 0,1 0 1 0 0,-1 1-1 0 0,1-1 1 0 0,-1 1-1 0 0,1 0 1 0 0,-1-1 0 0 0,1 1-1 0 0,-1-1 1 0 0,1 1-1 0 0,0 0 1 0 0,-1-1 0 0 0,1 1-1 0 0,0 0 1 0 0,-1 0-1 0 0,2-1 1 0 0,-1 1-146 0 0,-1 1 0 0 0,1-1 1 0 0,0 0-1 0 0,0 0 0 0 0,0 1 0 0 0,-1-1 0 0 0,1 1 1 0 0,0-1-1 0 0,-1 1 0 0 0,1-1 0 0 0,0 1 0 0 0,-1-1 1 0 0,1 1-1 0 0,0-1 0 0 0,-1 1 0 0 0,1 0 0 0 0,0 0 1 0 0,4 8-167 0 0,0 0 0 0 0,8 19 0 0 0,-5-10 1224 0 0,21 33-329 0 0,2-2 1 0 0,38 46 0 0 0,-67-93-998 0 0,0 0 0 0 0,1 0 0 0 0,-1 1-1 0 0,0-1 1 0 0,1-1 0 0 0,-1 1 0 0 0,1 0 0 0 0,-1-1 0 0 0,1 1-1 0 0,5 1 1 0 0,3 0-4105 0 0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01.11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105 1 1584 0 0,'0'0'7578'0'0,"-6"3"-7094"0"0,-1 0-188 0 0,0 0 0 0 0,0 1 0 0 0,0 0 0 0 0,1 1-1 0 0,0-1 1 0 0,0 1 0 0 0,0 0 0 0 0,0 1 0 0 0,1-1-1 0 0,0 1 1 0 0,0 0 0 0 0,-6 11 0 0 0,9-13-192 0 0,0 0 1 0 0,0 0-1 0 0,0 0 0 0 0,1 0 0 0 0,-1 1 1 0 0,1-1-1 0 0,0 0 0 0 0,1 1 1 0 0,-1-1-1 0 0,1 1 0 0 0,0-1 1 0 0,0 1-1 0 0,0-1 0 0 0,0 1 0 0 0,1-1 1 0 0,0 0-1 0 0,0 1 0 0 0,0-1 1 0 0,0 0-1 0 0,1 1 0 0 0,0-1 1 0 0,0 0-1 0 0,0 0 0 0 0,0-1 1 0 0,1 1-1 0 0,4 6 0 0 0,4 0 337 0 0,0 0-1 0 0,0 0 1 0 0,15 8-1 0 0,-25-17-300 0 0,41 15 490 0 0,-34-16-550 0 0,0 1 1 0 0,0-1-1 0 0,0 0 1 0 0,0-1 0 0 0,0 0-1 0 0,9-2 1 0 0,-15 2-10 0 0,8-4 10 0 0,-9 5-70 0 0,0 0 0 0 0,-1 0-1 0 0,1 0 1 0 0,0-1 0 0 0,0 1-1 0 0,0 0 1 0 0,0-1 0 0 0,-1 1-1 0 0,1-1 1 0 0,0 1 0 0 0,0-1-1 0 0,-1 1 1 0 0,1-1 0 0 0,0 1-1 0 0,-1-1 1 0 0,2-1 0 0 0,28-23 250 0 0,-28 22-266 0 0,-1 2 8 0 0,0 0 1 0 0,-1-1 0 0 0,1 1-1 0 0,0-1 1 0 0,0 0-1 0 0,-1 1 1 0 0,1-1-1 0 0,-1 1 1 0 0,0-1-1 0 0,1 0 1 0 0,-1 1 0 0 0,0-1-1 0 0,0 0 1 0 0,0 0-1 0 0,0 1 1 0 0,0-1-1 0 0,-1-2 1 0 0,0 0 9 0 0,0 0 0 0 0,0-1 0 0 0,0 1 0 0 0,-1 0 1 0 0,1 0-1 0 0,-1 0 0 0 0,0 0 0 0 0,-1 0 0 0 0,1 1 0 0 0,-1-1 0 0 0,1 1 1 0 0,-1-1-1 0 0,-3-2 0 0 0,-12-9-36 0 0,-25-18 0 0 0,7 6-7562 0 0,35 27 7191 0 0,1-1-1 0 0,-1 0 1 0 0,0 1-1 0 0,1-1 1 0 0,-1 0 0 0 0,1 1-1 0 0,0-1 1 0 0,-1 0-1 0 0,1 0 1 0 0,0 1-1 0 0,-1-1 1 0 0,1 0-1 0 0,0 0 1 0 0,0 0 0 0 0,0 0-1 0 0,-1-1 1 0 0,2-9-2163 0 0,-1 10 2416 0 0,0-1-1667 0 0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37.38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249 55 1880 0 0,'0'0'2489'0'0,"0"-3"-1695"0"0,1-11-3 0 0,0 11-9 0 0,-23-21 5072 0 0,5 14-1818 0 0,24 21-2291 0 0,-3-7-2195 0 0,-1 1 593 0 0,15 14 319 0 0,50 47 314 0 0,-43-40-535 0 0,-12-14-102 0 0,0 2 0 0 0,-1 0 0 0 0,13 19-1 0 0,-21-26-89 0 0,-1-1-1 0 0,0 1 1 0 0,0 0-1 0 0,0 0 1 0 0,-1 0-1 0 0,0 0 1 0 0,0 1-1 0 0,0-1 1 0 0,-1 1-1 0 0,-1-1 0 0 0,1 9 1 0 0,-2-2 40 0 0,0-1-1 0 0,-1 1 1 0 0,-1 0 0 0 0,0-1 0 0 0,-7 21 0 0 0,-33 66 150 0 0,35-81-207 0 0,-1-1 31 0 0,-20 30 0 0 0,14-29-140 0 0,0-1 130 0 0,11-12-25 0 0,-2 0-25 0 0,1 0-1 0 0,-1-1 0 0 0,0 0 1 0 0,-12 8-1 0 0,-19 14 36 0 0,35-26-59 0 0,1 1 25 0 0,0-1 1 0 0,0 0 0 0 0,0 0-1 0 0,-1 0 1 0 0,1-1 0 0 0,0 1-1 0 0,0 0 1 0 0,0 0 0 0 0,-1-1-1 0 0,1 1 1 0 0,0 0-1 0 0,-1-1 1 0 0,-1 1 0 0 0,-17 9 25 0 0,18-9-37 0 0,-17 10-18 0 0,15-9 15 0 0,-4 2 37 0 0,4-3 7 0 0,-1 2-299 0 0,0-2-1 0 0,0 1 1 0 0,0 0 0 0 0,0-1 0 0 0,0 0 0 0 0,-9 1-1 0 0,12-2-935 0 0,-2-1-713 0 0,-12-3-3001 0 0,-1-1 0 0 0,-16-8 0 0 0,22 6 3243 0 0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38.82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89 64 960 0 0,'-9'-10'1767'0'0,"-30"-8"2139"0"0,37 18-3379 0 0,-20-15 2569 0 0,8 2-987 0 0,12 6-329 0 0,3 7-1596 0 0,1 0 0 0 0,-1 0-1 0 0,0 0 1 0 0,1 0 0 0 0,-1 0 0 0 0,1 0 0 0 0,-1 0-1 0 0,0 1 1 0 0,1-1 0 0 0,-1 0 0 0 0,0 1-1 0 0,1-1 1 0 0,1 2 0 0 0,52 22 1042 0 0,-2 2-702 0 0,198 110 1171 0 0,-169-80-1310 0 0,50 32-21 0 0,-110-77-265 0 0,32 13 1 0 0,-26-12-38 0 0,46 25 1 0 0,22 11 100 0 0,-49-23-87 0 0,-46-24-89 0 0,13 3 19 0 0,-11-3 5 0 0,0 1-1 0 0,0-1 1 0 0,0 1-1 0 0,-1 0 1 0 0,1-1 0 0 0,0 1-1 0 0,-1 0 1 0 0,3 3-1 0 0,-4-4 128 0 0,-4 2-183 0 0,-3 3 50 0 0,-1-1 0 0 0,0 0-1 0 0,0 0 1 0 0,0-1 0 0 0,-13 6 0 0 0,-485 182 261 0 0,436-171-221 0 0,-120 43-176 0 0,165-55 118 0 0,-35 15-1084 0 0,57-23 733 0 0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39.6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181 66 1184 0 0,'0'0'3298'0'0,"-1"-2"-2790"0"0,1 1-568 0 0,-7-16 3188 0 0,7 17-2927 0 0,0-1 1 0 0,0 0-1 0 0,-1 1 1 0 0,1-1-1 0 0,-1 1 0 0 0,1-1 1 0 0,0 0-1 0 0,-1 1 0 0 0,1-1 1 0 0,-1 1-1 0 0,1-1 1 0 0,-1 1-1 0 0,1-1 0 0 0,-1 1 1 0 0,0 0-1 0 0,1-1 0 0 0,-1 1 1 0 0,1-1-1 0 0,-1 1 1 0 0,0 0-1 0 0,0 0 0 0 0,1-1 1 0 0,-1 1-1 0 0,0 0 1 0 0,0 0-1 0 0,-3 1-36 0 0,1 0 0 0 0,0 0 0 0 0,-1 0 0 0 0,1 0 0 0 0,0 0-1 0 0,0 1 1 0 0,-1 0 0 0 0,1-1 0 0 0,0 1 0 0 0,1 1 0 0 0,-1-1 0 0 0,0 0 0 0 0,1 1 0 0 0,-1-1 0 0 0,1 1 0 0 0,0 0 0 0 0,-1-1 0 0 0,-2 7 0 0 0,-8 33 1148 0 0,12-40-1172 0 0,3 15 189 0 0,-1-13-255 0 0,-1 0 1 0 0,1 0 0 0 0,1 0-1 0 0,-1 0 1 0 0,0 0 0 0 0,1 0 0 0 0,0 0-1 0 0,0-1 1 0 0,0 1 0 0 0,1-1-1 0 0,-1 1 1 0 0,1-1 0 0 0,-1 0-1 0 0,1 0 1 0 0,6 5 0 0 0,-3-3 15 0 0,0-1 1 0 0,1 0 0 0 0,-1-1-1 0 0,1 1 1 0 0,-1-1-1 0 0,1 0 1 0 0,8 2-1 0 0,-11-4-37 0 0,1 0-1 0 0,-1 0 0 0 0,1-1 1 0 0,0 1-1 0 0,-1-1 1 0 0,1 0-1 0 0,-1 0 0 0 0,1 0 1 0 0,0-1-1 0 0,-1 0 1 0 0,1 0-1 0 0,-1 0 0 0 0,1 0 1 0 0,-1-1-1 0 0,8-3 1 0 0,0-2 49 0 0,-1 0 0 0 0,-1-1 0 0 0,20-17 0 0 0,-19 16-47 0 0,-8 5-39 0 0,0 0 0 0 0,0 0 0 0 0,-1 0 0 0 0,1 0 0 0 0,-1 0 0 0 0,0-1 0 0 0,0 1 0 0 0,0-1 0 0 0,-1 1 0 0 0,1-1 0 0 0,-1 0 0 0 0,0 1 0 0 0,0-1 0 0 0,-1 0 0 0 0,0 0 0 0 0,1 0 0 0 0,-2-6 0 0 0,0 9-24 0 0,0 0 1 0 0,0 0-1 0 0,0 0 1 0 0,-1 0-1 0 0,1 0 1 0 0,-1 1-1 0 0,1-1 1 0 0,-1 0-1 0 0,1 1 1 0 0,-1 0-1 0 0,0-1 1 0 0,0 1-1 0 0,-3-2 1 0 0,-26-13-123 0 0,12 8-30 0 0,0 1 1 0 0,-1 1-1 0 0,0 1 0 0 0,0 0 1 0 0,0 2-1 0 0,-41-3 0 0 0,33 11-2047 0 0,14 0-2121 0 0,1 0-1 0 0,-24 13 0 0 0,13-5 1654 0 0,8-5 932 0 0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40.5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771 10 2208 0 0,'0'0'2323'0'0,"3"0"-1599"0"0,14-2 9305 0 0,-37-1-8137 0 0,-50-2-1860 0 0,-273 19 1216 0 0,188-6-1147 0 0,28-3 183 0 0,63-3-108 0 0,61-2-151 0 0,-6 1 1133 0 0,28 13-17088 0 0,-17-14 15656 0 0,-1 0 0 0 0,1 1 0 0 0,2-1 0 0 0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41.2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823 9 1196 0 0,'0'0'7711'0'0,"-7"-1"-7395"0"0,-21-3-13 0 0,20 3 2663 0 0,-8-2-1439 0 0,-286 12 1659 0 0,67-4-2376 0 0,76 10-225 0 0,108-13-186 0 0,49-2-397 0 0,-12 0-178 0 0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42.5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224 72 2300 0 0,'0'0'1930'0'0,"-1"-3"-1350"0"0,-2-2-281 0 0,1 1 0 0 0,-1-1 1 0 0,0 1-1 0 0,0 0 0 0 0,-1 0 1 0 0,1 0-1 0 0,-1 0 0 0 0,0 0 1 0 0,0 1-1 0 0,0 0 0 0 0,0-1 1 0 0,-1 2-1 0 0,1-1 0 0 0,-1 0 1 0 0,0 1-1 0 0,0 0 0 0 0,1 0 1 0 0,-2 1-1 0 0,1-1 0 0 0,0 1 1 0 0,-8-1-1 0 0,11 2-90 0 0,-2 0-17 0 0,-12 2 6 0 0,12-2-3 0 0,1 1 17 0 0,-3 2-68 0 0,0-1-1 0 0,0 1 1 0 0,1 0 0 0 0,-1 1-1 0 0,1-1 1 0 0,-1 1 0 0 0,1 0-1 0 0,0 1 1 0 0,1-1 0 0 0,-1 1-1 0 0,1 0 1 0 0,0 0-1 0 0,0 0 1 0 0,1 0 0 0 0,-6 12-1 0 0,7-13-91 0 0,0-1 0 0 0,0 0 0 0 0,1 1 0 0 0,0-1 0 0 0,0 1 0 0 0,0 0 0 0 0,0-1 0 0 0,1 1 0 0 0,-1 0 0 0 0,1 0 0 0 0,0-1 0 0 0,0 1 0 0 0,0 0 0 0 0,1 0 0 0 0,-1-1 0 0 0,1 1 0 0 0,0 0 0 0 0,0-1 0 0 0,0 1 0 0 0,0-1 0 0 0,1 1 0 0 0,-1-1 0 0 0,1 0 0 0 0,0 1 0 0 0,0-1 0 0 0,1 0 0 0 0,-1 0 0 0 0,0 0 0 0 0,4 3 0 0 0,1-2 20 0 0,-1 1 0 0 0,0-1 0 0 0,1 0 0 0 0,0-1 1 0 0,0 1-1 0 0,0-1 0 0 0,0-1 0 0 0,0 1 0 0 0,1-1 0 0 0,-1-1 0 0 0,1 1 1 0 0,-1-1-1 0 0,1-1 0 0 0,0 1 0 0 0,0-1 0 0 0,-1 0 0 0 0,1-1 0 0 0,0 0 0 0 0,7-2 1 0 0,-10 2-43 0 0,-1-1 0 0 0,0 1 0 0 0,0-1 0 0 0,0 0 0 0 0,0 0 0 0 0,-1-1 1 0 0,1 1-1 0 0,0-1 0 0 0,-1 0 0 0 0,0 1 0 0 0,1-2 0 0 0,-1 1 0 0 0,0 0 0 0 0,-1-1 1 0 0,1 1-1 0 0,-1-1 0 0 0,1 0 0 0 0,-1 1 0 0 0,0-1 0 0 0,2-7 0 0 0,-2 3 38 0 0,0 0-1 0 0,0-1 0 0 0,-1 1 0 0 0,0 0 0 0 0,0-16 1 0 0,-1 22-4 0 0,0-5-6 0 0,0 7-40 0 0,0 0 0 0 0,0 0-1 0 0,0 0 1 0 0,0 0 0 0 0,0 0-1 0 0,0 0 1 0 0,0 0 0 0 0,0 0 0 0 0,0 0-1 0 0,1 0 1 0 0,-1 0 0 0 0,0 0 0 0 0,0 0-1 0 0,0 0 1 0 0,0 0 0 0 0,0 0-1 0 0,0 0 1 0 0,0 0 0 0 0,0 0 0 0 0,0 0-1 0 0,0 0 1 0 0,0 0 0 0 0,1 0 0 0 0,-1 0-1 0 0,0 0 1 0 0,0 0 0 0 0,0 0 0 0 0,0 0-1 0 0,0 0 1 0 0,0 0 0 0 0,0 0-1 0 0,0 0 1 0 0,0 0 0 0 0,0 0 0 0 0,0-1-1 0 0,0 1 1 0 0,0 0 0 0 0,0 0 0 0 0,0 0-1 0 0,0 0 1 0 0,0 0 0 0 0,0 0 0 0 0,0 0-1 0 0,0 0 1 0 0,0 0 0 0 0,0 0-1 0 0,0-1 1 0 0,12 21 304 0 0,25 35 1 0 0,-10-16-19 0 0,-19-28-473 0 0,0 0-1 0 0,1 0 1 0 0,0-1 0 0 0,0 0-1 0 0,1 0 1 0 0,14 9-1 0 0,-22-18-822 0 0,1 4-1632 0 0,0 0 852 0 0,-12 17-10393 0 0,1-14 10404 0 0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43.22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265 11 2096 0 0,'0'0'920'0'0,"-14"-7"2369"0"0,6 6-2813 0 0,0 0-1 0 0,0 0 1 0 0,0 1 0 0 0,0 0 0 0 0,0 0 0 0 0,0 1 0 0 0,1 0 0 0 0,-1 0 0 0 0,0 1 0 0 0,0 0 0 0 0,1 0 0 0 0,-1 1 0 0 0,1 0 0 0 0,-12 6 0 0 0,8-3-154 0 0,1 0 0 0 0,-1 0 0 0 0,1 1 0 0 0,0 1 0 0 0,1 0 0 0 0,0 0 0 0 0,0 1 0 0 0,1 0 0 0 0,-8 11 0 0 0,13-16-238 0 0,1-1 0 0 0,0 1 0 0 0,0 0 0 0 0,0 0 0 0 0,0 0 0 0 0,1 0 0 0 0,-1 0 0 0 0,1 1 0 0 0,0-1 0 0 0,1 0 0 0 0,-1 1 0 0 0,1-1 0 0 0,-1 0 0 0 0,1 1 0 0 0,1-1 0 0 0,-1 1 0 0 0,1-1 0 0 0,-1 0 0 0 0,1 1 0 0 0,1-1 0 0 0,-1 0 0 0 0,0 0 0 0 0,1 0 0 0 0,0 0 0 0 0,4 6 0 0 0,-2-3 39 0 0,1-1-1 0 0,0 0 1 0 0,0 0-1 0 0,1 0 0 0 0,-1-1 1 0 0,1 0-1 0 0,0 0 1 0 0,1-1-1 0 0,-1 1 0 0 0,1-1 1 0 0,0-1-1 0 0,0 1 1 0 0,14 4-1 0 0,4 0-133 0 0,0-2 1 0 0,0 0-1 0 0,1-1 1 0 0,0-2-1 0 0,45 1 1 0 0,-58-7-4987 0 0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45.09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30 13 2752 0 0,'0'-12'11874'0'0,"3"12"-11682"0"0,1 0-1 0 0,-1 0 1 0 0,1 0-1 0 0,-1 0 1 0 0,1 1-1 0 0,-1 0 1 0 0,1-1-1 0 0,-1 1 1 0 0,0 0-1 0 0,0 1 1 0 0,1-1-1 0 0,-1 1 1 0 0,0-1-1 0 0,0 1 1 0 0,0 0-1 0 0,0 0 1 0 0,-1 0-1 0 0,1 0 1 0 0,-1 1-1 0 0,4 3 1 0 0,2 2 169 0 0,-1 0 1 0 0,1 0 0 0 0,-2 1-1 0 0,1 0 1 0 0,9 18 0 0 0,-9-12-126 0 0,-1 1 0 0 0,0 0 0 0 0,0 0 0 0 0,-2 0 0 0 0,0 0 0 0 0,-1 1 0 0 0,0-1 0 0 0,-2 1 0 0 0,0 29 0 0 0,0-13-29 0 0,0-11-78 0 0,-3 29 1 0 0,1-44-107 0 0,0 1-1 0 0,0-1 1 0 0,-1-1 0 0 0,0 1 0 0 0,0 0 0 0 0,0 0 0 0 0,-1-1 0 0 0,-5 10 0 0 0,-23 24 189 0 0,22-29-166 0 0,1-1-1 0 0,-10 17 1 0 0,16-24-32 0 0,0 1 0 0 0,-1-1 1 0 0,1 0-1 0 0,-1 1 0 0 0,0-1 0 0 0,-6 4 1 0 0,-4 6 70 0 0,10-11-162 0 0,1 1 0 0 0,-1-1 0 0 0,0 1 0 0 0,0-1 0 0 0,0 0 0 0 0,0 0 0 0 0,-6 2 0 0 0,7-3-292 0 0,1-1-863 0 0,-7 2 1523 0 0,-13-24-18078 0 0,16 12 16438 0 0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46.8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180 101 1912 0 0,'-3'-24'6481'0'0,"3"22"-6169"0"0,3-10 892 0 0,1-3 590 0 0,-3 11-1408 0 0,0 1 0 0 0,0-1 1 0 0,0 0-1 0 0,0 0 0 0 0,4-6 0 0 0,-3 8 17 0 0,3-8-161 0 0,-5 10-152 0 0,0-1 0 0 0,0 1 0 0 0,1 0 0 0 0,-1-1 0 0 0,0 1 0 0 0,0 0-1 0 0,1-1 1 0 0,-1 1 0 0 0,0 0 0 0 0,1-1 0 0 0,-1 1 0 0 0,0 0 0 0 0,1-1 0 0 0,-1 1 0 0 0,0 0 0 0 0,1 0 0 0 0,-1 0-1 0 0,1-1 1 0 0,-1 1 0 0 0,0 0 0 0 0,1 0 0 0 0,-1 0 0 0 0,1 0 0 0 0,-1 0 0 0 0,1 0 0 0 0,-1 0 0 0 0,1 0 0 0 0,-1 0-1 0 0,0 0 1 0 0,2 0 0 0 0,15 9-4 0 0,-12-6-3 0 0,-1 0 31 0 0,0 1 1 0 0,0-1-1 0 0,0 0 0 0 0,1 0 1 0 0,-1 0-1 0 0,9 4 1 0 0,-4-2 123 0 0,118 81 1156 0 0,-37-22-883 0 0,5 11-73 0 0,-21-16-144 0 0,-53-46-138 0 0,42 19 1 0 0,-30-16-52 0 0,-11-4-40 0 0,1 0-1 0 0,1-2 0 0 0,31 9 1 0 0,-32-15 16 0 0,-21-3-106 0 0,1 0 37 0 0,18 6 30 0 0,17 1 83 0 0,-23-6-133 0 0,95 16 57 0 0,-108-18-19 0 0,18 3 113 0 0,-20-3-136 0 0,0 0-1 0 0,1 0 1 0 0,-1 0-1 0 0,0 0 1 0 0,0 0 0 0 0,0 0-1 0 0,1 0 1 0 0,-1 0-1 0 0,0 0 1 0 0,0 0 0 0 0,0 0-1 0 0,0 0 1 0 0,1 0-1 0 0,-1 0 1 0 0,0 0 0 0 0,0 0-1 0 0,0 0 1 0 0,1 0 0 0 0,-1 0-1 0 0,0 0 1 0 0,0 0-1 0 0,0 1 1 0 0,0-1 0 0 0,0 0-1 0 0,1 0 1 0 0,-1 0-1 0 0,0 0 1 0 0,0 0 0 0 0,0 1-1 0 0,0-1 1 0 0,0 0-1 0 0,0 0 1 0 0,0 0 0 0 0,0 0-1 0 0,0 0 1 0 0,1 1-1 0 0,-1-1 1 0 0,0 0 0 0 0,0 0-1 0 0,0 0 1 0 0,0 1-1 0 0,0-1 1 0 0,0 0 0 0 0,0 0-1 0 0,0 0 1 0 0,0 1-1 0 0,0-1 1 0 0,0 0 0 0 0,-1 0-1 0 0,1 0 1 0 0,0 0-1 0 0,0 1 1 0 0,0-1 0 0 0,-13 10 48 0 0,-29 12-73 0 0,41-21 31 0 0,-122 65 13 0 0,9-4 26 0 0,-53 12-74 0 0,-72 37 182 0 0,3 14-259 0 0,222-117 77 0 0,-13 7 51 0 0,0 0-1 0 0,-52 18 0 0 0,77-32-48 0 0,-1-3-1978 0 0,-1-1 131 0 0,-1 0-1 0 0,1 0 1 0 0,0-1-1 0 0,0 1 1 0 0,0-1-1 0 0,1 0 0 0 0,-1 0 1 0 0,-5-9-1 0 0,-3-3-668 0 0,4 5 909 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3.57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332 22 2096 0 0,'0'-3'826'0'0,"0"-10"2368"0"0,-2 12-2485 0 0,1 0-532 0 0,0 1 0 0 0,1-1 1 0 0,-1 1-1 0 0,0-1 0 0 0,0 1 0 0 0,0 0 1 0 0,0-1-1 0 0,1 1 0 0 0,-1 0 1 0 0,0 0-1 0 0,0 0 0 0 0,0 0 1 0 0,0 0-1 0 0,0 0 0 0 0,0 0 1 0 0,1 0-1 0 0,-1 0 0 0 0,0 0 0 0 0,0 0 1 0 0,0 0-1 0 0,0 1 0 0 0,-1-1 1 0 0,-22 16 1893 0 0,10-4-1192 0 0,-18 24-1 0 0,23-26-158 0 0,-118 151 2432 0 0,87-107-2434 0 0,-22 20-225 0 0,61-73-935 0 0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47.5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162 192 2372 0 0,'0'0'1555'0'0,"-3"-15"2149"0"0,-6-2-1079 0 0,9 15-2057 0 0,-13-20 2105 0 0,1 5-1663 0 0,11 16-719 0 0,-13-19 1024 0 0,-10-11-198 0 0,23 29-997 0 0,-1 0-6 0 0,-21-40 848 0 0,22 40-835 0 0,-2-9 530 0 0,0 4-1815 0 0,-38 42-14958 0 0,30-28 14424 0 0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48.50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804 51 908 0 0,'0'0'1438'0'0,"5"-13"971"0"0,-1 12-2923 0 0,-2 1 734 0 0,-1-1-1 0 0,0 1 1 0 0,0 0 0 0 0,1-1-1 0 0,-1 0 1 0 0,0 1-1 0 0,0-1 1 0 0,0 0 0 0 0,0 0-1 0 0,0 1 1 0 0,0-1-1 0 0,0 0 1 0 0,0 0 0 0 0,0 0-1 0 0,0 0 1 0 0,0 0-1 0 0,0-1 1 0 0,-1 1 0 0 0,1 0-1 0 0,-1 0 1 0 0,1 0-1 0 0,0-1 1 0 0,-1 1-1 0 0,0 0 1 0 0,1-1 0 0 0,-1-1-1 0 0,1 1 383 0 0,-10-1-471 0 0,9 2-110 0 0,-1 1 0 0 0,1 0 0 0 0,-1-1-1 0 0,1 1 1 0 0,-1 0 0 0 0,1-1 0 0 0,-1 1 0 0 0,1 0-1 0 0,-1 0 1 0 0,0-1 0 0 0,1 1 0 0 0,-1 0 0 0 0,0 0-1 0 0,1 0 1 0 0,-1 0 0 0 0,1 0 0 0 0,-1 0 0 0 0,0 0-1 0 0,1 0 1 0 0,-1 0 0 0 0,0 0 0 0 0,0 0 0 0 0,-430 19 3425 0 0,321-17-2652 0 0,-139 8 792 0 0,248-10-1830 0 0,0 0 0 0 0,-1 0 0 0 0,1 0-1 0 0,0 0 1 0 0,0 0 0 0 0,-1 0 0 0 0,1 0 0 0 0,0 1-1 0 0,-1-1 1 0 0,1 0 0 0 0,0 1 0 0 0,0-1 0 0 0,0 1-1 0 0,0 0 1 0 0,-1-1 0 0 0,1 1 0 0 0,0 0 0 0 0,-1 1-1 0 0,2-1-112 0 0,0-1 0 0 0,0 1 0 0 0,1 0-1 0 0,-1-1 1 0 0,0 1 0 0 0,0 0 0 0 0,1-1-1 0 0,-1 1 1 0 0,0 0 0 0 0,1-1 0 0 0,-1 1-1 0 0,1-1 1 0 0,-1 1 0 0 0,1-1-1 0 0,-1 1 1 0 0,1-1 0 0 0,-1 1 0 0 0,2 0-1 0 0,3 3 1293 0 0,-5-3-1106 0 0,1 0 1 0 0,-1-1-1 0 0,1 1 0 0 0,-1-1 0 0 0,0 1 0 0 0,1-1 1 0 0,-1 1-1 0 0,1-1 0 0 0,-1 1 0 0 0,1-1 0 0 0,0 0 0 0 0,-1 1 1 0 0,1-1-1 0 0,-1 0 0 0 0,1 1 0 0 0,0-1 0 0 0,-1 0 0 0 0,1 0 1 0 0,0 0-1 0 0,0 1 0 0 0,2-1-437 0 0,-1 1-1188 0 0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49.1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740 0 1340 0 0,'28'6'10410'0'0,"-33"-3"-10123"0"0,-6 1-2 0 0,0-1 0 0 0,1 0 0 0 0,-1-1-1 0 0,0 0 1 0 0,-13 0 0 0 0,-49 5 692 0 0,-211 18 1210 0 0,194-18-1678 0 0,-42 2 267 0 0,73-10-325 0 0,57 1-453 0 0,-15-1-1608 0 0,13-1-471 0 0,-12-11-9607 0 0,8 6 9783 0 0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50.1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29 1 3428 0 0,'0'0'6369'0'0,"0"7"-5692"0"0,-8 217 4845 0 0,6-180-4788 0 0,1-25-279 0 0,0 0 0 0 0,-4 19 0 0 0,5-36 177 0 0,4-7-687 0 0,1 0 52 0 0,7-11-20 0 0,2 2 0 0 0,-1 0 0 0 0,2 1 0 0 0,-1 0 0 0 0,18-11-1 0 0,-29 22 22 0 0,1 0 0 0 0,-1 1 0 0 0,1-1 0 0 0,0 0 0 0 0,0 1 0 0 0,-1 0 0 0 0,1 0 0 0 0,0 0 0 0 0,0 1 0 0 0,0-1 0 0 0,0 1 0 0 0,0 0 0 0 0,5 0 0 0 0,6 2-26 0 0,-8 0 8 0 0,12 12-27 0 0,-16-6 62 0 0,-3-5-12 0 0,0-1 24 0 0,1 1-17 0 0,-1 0 5 0 0,1 0 0 0 0,-1 0 0 0 0,0 0 0 0 0,0 0 0 0 0,0 0 0 0 0,-1 0 0 0 0,1 0 0 0 0,-1 0 0 0 0,0 0 0 0 0,1 0 0 0 0,-1 0 0 0 0,-1 0 0 0 0,1 0 1 0 0,0-1-1 0 0,-3 5 0 0 0,0-2-7 0 0,0-1 1 0 0,0-1 0 0 0,0 1 0 0 0,0-1 0 0 0,-1 1 0 0 0,1-1-1 0 0,-1 0 1 0 0,0-1 0 0 0,0 1 0 0 0,-6 1 0 0 0,-7 3-189 0 0,-1-2 0 0 0,0 0 1 0 0,0-1-1 0 0,-26 2 1 0 0,42-6-649 0 0,-14 0-6033 0 0,-1 2-37 0 0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50.6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319 21 2300 0 0,'-4'-3'662'0'0,"0"0"0"0"0,0 1 0 0 0,0 0 0 0 0,0 0 0 0 0,-1 0 0 0 0,1 1 0 0 0,-1 0 0 0 0,1-1 0 0 0,-1 2 0 0 0,0-1 0 0 0,-7 0 0 0 0,4 1-49 0 0,0 0 1 0 0,0 1-1 0 0,0 0 1 0 0,0 0 0 0 0,0 1-1 0 0,-10 3 1 0 0,4 0-108 0 0,1 1 0 0 0,0 0 0 0 0,0 1 0 0 0,1 0 0 0 0,0 1-1 0 0,0 1 1 0 0,-14 12 0 0 0,18-14-312 0 0,1 0-1 0 0,0 1 1 0 0,0 0-1 0 0,0 1 1 0 0,1-1-1 0 0,1 1 1 0 0,-1 0-1 0 0,1 0 1 0 0,1 1-1 0 0,0 0 1 0 0,0 0-1 0 0,-3 13 1 0 0,7-20-156 0 0,0 0 0 0 0,0-1-1 0 0,-1 1 1 0 0,2 0 0 0 0,-1 0 0 0 0,0 0 0 0 0,0-1 0 0 0,1 1 0 0 0,0 0-1 0 0,0-1 1 0 0,-1 1 0 0 0,1 0 0 0 0,1-1 0 0 0,-1 1 0 0 0,0-1-1 0 0,1 0 1 0 0,-1 1 0 0 0,1-1 0 0 0,0 0 0 0 0,-1 0 0 0 0,1 0-1 0 0,0 0 1 0 0,0 0 0 0 0,1 0 0 0 0,-1-1 0 0 0,0 1 0 0 0,1-1-1 0 0,2 2 1 0 0,5 2-587 0 0,0 0 1 0 0,1-1-1 0 0,-1 0 0 0 0,1-1 0 0 0,19 4 0 0 0,13 3-13031 0 0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6:59.85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118 10 1392 0 0,'0'0'6442'0'0,"-6"1"-6097"0"0,-1-1-27 0 0,0 0 0 0 0,-1 1 0 0 0,-12 4 1 0 0,18-4-82 0 0,0-1 38 0 0,-3 3-117 0 0,1-1 1 0 0,0 0-1 0 0,0 1 1 0 0,0 0-1 0 0,0 0 1 0 0,0 0-1 0 0,1 1 1 0 0,-1-1-1 0 0,1 1 1 0 0,0 0-1 0 0,0 0 1 0 0,0 0-1 0 0,1 0 1 0 0,-1 0-1 0 0,1 0 1 0 0,0 1-1 0 0,0 0 1 0 0,1-1-1 0 0,-1 1 1 0 0,1 0-1 0 0,0-1 1 0 0,1 1-1 0 0,-1 9 1 0 0,1-11-52 0 0,0-1-60 0 0,0 0 1 0 0,0 1 0 0 0,1-1 0 0 0,-1 1 0 0 0,1-1 0 0 0,0 0 0 0 0,0 0 0 0 0,0 1-1 0 0,0-1 1 0 0,0 0 0 0 0,0 0 0 0 0,1 0 0 0 0,-1 0 0 0 0,1 0 0 0 0,-1 0 0 0 0,1-1-1 0 0,0 1 1 0 0,0 0 0 0 0,3 2 0 0 0,-3-3 76 0 0,13 4 59 0 0,-8-3-115 0 0,1 0 0 0 0,0-1 0 0 0,13 1 0 0 0,-17-2-64 0 0,-1 0 37 0 0,0 0-14 0 0,6 0 5 0 0,29-2 197 0 0,-36 1-199 0 0,24-8 51 0 0,-22 7-51 0 0,1-1 2 0 0,0-1 0 0 0,0-1-1 0 0,0 1 1 0 0,-1-1 0 0 0,0 1-1 0 0,7-11 1 0 0,-9 13-27 0 0,0-1 1 0 0,0 0 0 0 0,0 0-1 0 0,0 0 1 0 0,0-1-1 0 0,-1 1 1 0 0,1 0-1 0 0,-1-1 1 0 0,0 1 0 0 0,0-1-1 0 0,0 1 1 0 0,-1-1-1 0 0,1 1 1 0 0,-1-1 0 0 0,0 1-1 0 0,0-1 1 0 0,0 0-1 0 0,-1-5 1 0 0,-3-1 34 0 0,-6-7-68 0 0,5 14 21 0 0,2 2 4 0 0,-2-2 10 0 0,1 0 0 0 0,-1 0 0 0 0,0 1-1 0 0,0-1 1 0 0,0 1 0 0 0,0 0 0 0 0,0 1 0 0 0,0-1 0 0 0,-1 1 0 0 0,-6-1 0 0 0,-2 2-169 0 0,-1-1 1 0 0,-18 3 0 0 0,32-2 151 0 0,-2 1-430 0 0,-1-1 0 0 0,0 1 0 0 0,1 0 0 0 0,-1 0 0 0 0,1 0 0 0 0,-1 0 0 0 0,-4 3 1 0 0,-19 13-7677 0 0,25-15 7364 0 0,-5 4-1134 0 0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02.5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172 203 1472 0 0,'0'-15'1583'0'0,"-2"4"-727"0"0,0 0 0 0 0,-1 0 0 0 0,0 0 1 0 0,0 1-1 0 0,-1 0 0 0 0,-1-1 0 0 0,-8-14 0 0 0,-28-40 2380 0 0,40 64-2988 0 0,-14-20 2360 0 0,55 72-2014 0 0,-13-19-298 0 0,-2 1 0 0 0,-1 2 0 0 0,-1 0 0 0 0,28 61 0 0 0,-34-52-143 0 0,-1 1 0 0 0,15 71 1 0 0,-12-21-122 0 0,-19-93 16 0 0,1 1-11 0 0,11 51 114 0 0,-10-45-198 0 0,-2-7 27 0 0,1 0 29 0 0,0 0-1 0 0,-1 0 1 0 0,1 0-1 0 0,-1 1 1 0 0,0-1 0 0 0,0 0-1 0 0,0 0 1 0 0,0 0-1 0 0,0 1 1 0 0,0-1-1 0 0,0 0 1 0 0,-1 0 0 0 0,1 0-1 0 0,-1 1 1 0 0,0-1-1 0 0,0 0 1 0 0,1 0-1 0 0,-1 0 1 0 0,-1 0 0 0 0,1 0-1 0 0,-2 2 1 0 0,-11 13-24 0 0,13-15 2 0 0,-9 7 35 0 0,5-4-17 0 0,-27 21 58 0 0,16-15-50 0 0,0 0 0 0 0,-14 14 1 0 0,20-17-19 0 0,0 0 0 0 0,-20 13-1 0 0,-1 5 93 0 0,-48 37-134 0 0,56-41 15 0 0,21-21 40 0 0,-8 7-50 0 0,0-2-1847 0 0,-10-17-12986 0 0,18 9 16141 0 0,-6-10-3164 0 0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03.8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301 1 2608 0 0,'0'0'4408'0'0,"4"0"-3724"0"0,11 1-43 0 0,-12-1-61 0 0,1 1-37 0 0,70 11 2615 0 0,68 15-122 0 0,112 48-825 0 0,139 31-670 0 0,-388-105-1524 0 0,79 14 520 0 0,114 36 0 0 0,-192-50-494 0 0,0 1-1 0 0,-1 1 1 0 0,1-1 0 0 0,0 1-1 0 0,-1 0 1 0 0,0 0-1 0 0,1 0 1 0 0,8 8 0 0 0,-13-9-20 0 0,0-2-20 0 0,-1 0-1 0 0,0 1 1 0 0,1-1 0 0 0,-1 0-1 0 0,0 0 1 0 0,1 1 0 0 0,-1-1-1 0 0,0 0 1 0 0,1 1-1 0 0,-1-1 1 0 0,0 0 0 0 0,0 1-1 0 0,1-1 1 0 0,-1 1 0 0 0,0-1-1 0 0,0 0 1 0 0,0 1 0 0 0,0-1-1 0 0,1 1 1 0 0,-1-1 0 0 0,0 1-1 0 0,0-1 1 0 0,0 1 0 0 0,0-1-1 0 0,0 0 1 0 0,0 1 0 0 0,0-1-1 0 0,0 1 1 0 0,0-1 0 0 0,-1 1-1 0 0,-1 17 105 0 0,-5-10-71 0 0,0-1-1 0 0,0 0 0 0 0,0 0 0 0 0,-1-1 1 0 0,0 1-1 0 0,0-2 0 0 0,-12 7 1 0 0,-71 31-21 0 0,45-22 5 0 0,-507 209 285 0 0,451-190-149 0 0,-161 61 385 0 0,-40-1 103 0 0,261-88-476 0 0,-9 1-369 0 0,48-13 4 0 0,-3-3-2493 0 0,-1 1 1142 0 0,9-13-9921 0 0,-1 12 10509 0 0,0 0 0 0 0,1 0 0 0 0,3-6 0 0 0,4-2-852 0 0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04.80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 83 1196 0 0,'25'-25'4937'0'0,"-24"23"-4605"0"0,0 1 1 0 0,0 0 0 0 0,0 0 0 0 0,0-1 0 0 0,0 1 0 0 0,0-1 0 0 0,-1 1-1 0 0,1-1 1 0 0,0 1 0 0 0,-1-1 0 0 0,1 1 0 0 0,-1-1 0 0 0,0 1 0 0 0,1-1-1 0 0,-1 0 1 0 0,0 1 0 0 0,0-1 0 0 0,0 0 0 0 0,0 1 0 0 0,-1-1 0 0 0,1 1-1 0 0,0-1 1 0 0,-1 0 0 0 0,0-1 0 0 0,0 0 1563 0 0,-4 7-1636 0 0,2-2-164 0 0,0 0 0 0 0,1 0 0 0 0,-1 1-1 0 0,0-1 1 0 0,1 1 0 0 0,-1 0 0 0 0,1 0 0 0 0,0 0-1 0 0,0 0 1 0 0,0 0 0 0 0,0 0 0 0 0,0 0 0 0 0,1 1-1 0 0,0-1 1 0 0,-1 1 0 0 0,1-1 0 0 0,1 1 0 0 0,-2 4-1 0 0,1-4-38 0 0,1 0-1 0 0,0 0 1 0 0,-1 0-1 0 0,1 0 1 0 0,0 0-1 0 0,1 0 0 0 0,-1 0 1 0 0,1 0-1 0 0,0 0 1 0 0,0 0-1 0 0,0 0 1 0 0,0 0-1 0 0,1-1 1 0 0,0 1-1 0 0,-1 0 0 0 0,1-1 1 0 0,1 1-1 0 0,-1-1 1 0 0,0 0-1 0 0,1 0 1 0 0,0 0-1 0 0,4 4 0 0 0,-1-2 7 0 0,1-1 0 0 0,0 0 0 0 0,0 0 0 0 0,0-1 0 0 0,1 0 0 0 0,-1 0-1 0 0,1-1 1 0 0,-1 0 0 0 0,1 0 0 0 0,0 0 0 0 0,9-1 0 0 0,-7 1-10 0 0,1-2 0 0 0,-1 0 0 0 0,1 0 0 0 0,-1 0 0 0 0,0-2 1 0 0,0 1-1 0 0,1-1 0 0 0,-1-1 0 0 0,0 0 0 0 0,0 0 1 0 0,-1-1-1 0 0,19-9 0 0 0,-24 10-44 0 0,0-1 1 0 0,-1 1-1 0 0,1 0 0 0 0,-1-1 0 0 0,0 0 1 0 0,0 0-1 0 0,0 0 0 0 0,0 0 1 0 0,-1 0-1 0 0,0-1 0 0 0,0 1 1 0 0,0-1-1 0 0,0 1 0 0 0,-1-1 1 0 0,1 0-1 0 0,-1 1 0 0 0,-1-1 0 0 0,1 0 1 0 0,-1 0-1 0 0,1 0 0 0 0,-1 0 1 0 0,-1 0-1 0 0,1 0 0 0 0,-2-5 1 0 0,2 8-30 0 0,-1-1 1 0 0,0 1 0 0 0,0-1-1 0 0,0 1 1 0 0,0-1-1 0 0,0 1 1 0 0,-1-1 0 0 0,1 1-1 0 0,-1 0 1 0 0,0 0 0 0 0,1 0-1 0 0,-1 0 1 0 0,0 0 0 0 0,0 0-1 0 0,0 1 1 0 0,0-1-1 0 0,-1 0 1 0 0,1 1 0 0 0,0 0-1 0 0,-1-1 1 0 0,1 1 0 0 0,-1 0-1 0 0,1 0 1 0 0,-1 1 0 0 0,-4-2-1 0 0,-7-1-210 0 0,0 1 0 0 0,0 0 0 0 0,-24 1 0 0 0,12 0-223 0 0,-10 0-1311 0 0,34 1 684 0 0,-1 0-393 0 0,-12 1-810 0 0,11-1-394 0 0,-6-3-4187 0 0,8 3 5019 0 0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05.2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36 2628 0 0,'132'-10'7554'0'0,"70"8"-3299"0"0,-171 2-3663 0 0,291-13 1663 0 0,-295 7-3518 0 0,-17 1-5280 0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4.51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153 32 2344 0 0,'-4'3'778'0'0,"-10"8"-8"0"0,11-8-70 0 0,-24 1 2531 0 0,24-4-1113 0 0,6-5-1975 0 0,9-17 28 0 0,-9 16-55 0 0,0 4-78 0 0,-1 0 1 0 0,1 0-1 0 0,0 0 0 0 0,0 0 0 0 0,0 0 1 0 0,0 1-1 0 0,0-1 0 0 0,1 1 1 0 0,-1 0-1 0 0,5-1 858 0 0,-5 4-608 0 0,8 9-20 0 0,-8-8 613 0 0,-6 2-615 0 0,-6 10 170 0 0,-1-1 1 0 0,-1 0 0 0 0,-17 17 0 0 0,-12 3 393 0 0,13-18-1668 0 0,25-15 243 0 0,-1 0 0 0 0,0 0 0 0 0,0 0 0 0 0,1-1 0 0 0,-1 1 0 0 0,0-1 0 0 0,-4 1 0 0 0,-11-1-6491 0 0,15 0 5140 0 0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06.1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0 147 2068 0 0,'48'-10'3025'0'0,"-33"8"-2451"0"0,-1 0 1 0 0,1-2 0 0 0,-1 1-1 0 0,0-2 1 0 0,0 0 0 0 0,0-1 0 0 0,22-12-1 0 0,-33 15-509 0 0,-1 1 0 0 0,0 0-1 0 0,1-1 1 0 0,-1 1-1 0 0,0-1 1 0 0,-1 0 0 0 0,1 0-1 0 0,0 0 1 0 0,1-3 0 0 0,2-4 127 0 0,-5 9-138 0 0,0-2 31 0 0,0-7 37 0 0,0 7-20 0 0,0 1 22 0 0,-6-22 352 0 0,6 22-337 0 0,-2-3-213 0 0,1 3 525 0 0,0 7 2445 0 0,0 20-2625 0 0,1-18-31 0 0,1-4 12 0 0,0 8-9 0 0,0 0-1 0 0,0-1 1 0 0,-1 1 0 0 0,0 0 0 0 0,-1 0-1 0 0,0-1 1 0 0,-4 16 0 0 0,-26 78 772 0 0,11-43-571 0 0,-21 136 1395 0 0,37-152-981 0 0,4-43-732 0 0,-2 5 2053 0 0,1-4-3751 0 0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06.4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3 2568 0 0,'18'-3'2548'0'0,"2"5"-1295"0"0,3-2-169 0 0,4 2-736 0 0,-12 0-296 0 0,0-2-208 0 0,9 3-724 0 0,-9-2-717 0 0,5 0-2191 0 0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08.2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1656 0 0,'42'-7'2915'0'0,"-40"7"-2480"0"0,1 0-68 0 0,29-2 1035 0 0,-28 2-1066 0 0,-1 0 19 0 0,46 5 1115 0 0,199 27 2055 0 0,-169-18-2703 0 0,53 13 754 0 0,-127-26-1513 0 0,-1 0 1 0 0,1 1 0 0 0,0 0 0 0 0,-1 0-1 0 0,0 0 1 0 0,1 0 0 0 0,-1 1 0 0 0,0 0-1 0 0,0 0 1 0 0,-1 0 0 0 0,1 0 0 0 0,6 8-1 0 0,-9-10 62 0 0,4 15 126 0 0,-3-4-141 0 0,0 0 0 0 0,-1 1 0 0 0,-1-1 0 0 0,0 0 0 0 0,0 1 0 0 0,-1-1 0 0 0,-1 1 0 0 0,-3 14 0 0 0,4-20-63 0 0,-9 47 249 0 0,-14 101 408 0 0,22-129-577 0 0,0 0-1 0 0,2 0 1 0 0,6 48 0 0 0,1-15 86 0 0,-6-39-54 0 0,2 1 1 0 0,5 22-1 0 0,6 4 130 0 0,12 21-10 0 0,-25-67-253 0 0,-1 1-14 0 0,1 3 11 0 0,7 12 49 0 0,-7-16-62 0 0,-1 1 0 0 0,1-1-1 0 0,0 1 1 0 0,0-1 0 0 0,-1 0-1 0 0,1 0 1 0 0,0 0 0 0 0,0 1 0 0 0,0-1-1 0 0,0 0 1 0 0,0 0 0 0 0,2 1-1 0 0,1 0 28 0 0,-1 0 0 0 0,1-1-1 0 0,0 1 1 0 0,0-1 0 0 0,0 0-1 0 0,6 2 1 0 0,0-1 16 0 0,0 0-26 0 0,1-1 1 0 0,-1 0 0 0 0,1 0 0 0 0,19-2-1 0 0,195-9 129 0 0,-93 2-114 0 0,-64 4-111 0 0,-12 1 56 0 0,31-5 162 0 0,-54 5-145 0 0,138-13 179 0 0,-76 6-845 0 0,-91 9 885 0 0,17-1-2008 0 0,9-2-6934 0 0,-16-2 1837 0 0,-12 5 4958 0 0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09.4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1 215 928 0 0,'0'0'3812'0'0,"7"-1"-3364"0"0,137-8 3539 0 0,183-14 744 0 0,-62 2-3382 0 0,290-48-204 0 0,-483 56-1020 0 0,279-43 239 0 0,-218 41-59 0 0,-55 8-204 0 0,-76 7-70 0 0,1 0 11 0 0,9 0-21 0 0,-9 0 18 0 0,5 1 444 0 0,8 7-5981 0 0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11.0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1608 0 1748 0 0,'0'0'6238'0'0,"-7"1"-5886"0"0,-128 21 1836 0 0,85-10-1188 0 0,-94 37 0 0 0,100-33-441 0 0,32-12-333 0 0,0 1 0 0 0,0 0 0 0 0,1 1 0 0 0,0 0 0 0 0,0 1 0 0 0,0 0 0 0 0,1 1 0 0 0,0 0 0 0 0,1 1 0 0 0,0 0 0 0 0,-10 12 0 0 0,7-4 156 0 0,2 0 0 0 0,0 1 0 0 0,0 0 0 0 0,2 0 0 0 0,-11 36 0 0 0,13-34-118 0 0,2 0 1 0 0,0 1-1 0 0,1-1 0 0 0,0 30 0 0 0,9 82 745 0 0,26 54-317 0 0,-21-130-607 0 0,-4-20 123 0 0,3 73 0 0 0,-13 58-42 0 0,-5-12 110 0 0,7-142-275 0 0,1-8-4 0 0,0 0 1 0 0,0 0 0 0 0,-1 0 0 0 0,1 0 0 0 0,-2 0 0 0 0,1 0 0 0 0,0-1 0 0 0,-1 1 0 0 0,0 0-1 0 0,-3 5 1 0 0,4-7 9 0 0,0 0 0 0 0,-1 0-1 0 0,1 0 1 0 0,-1 0 0 0 0,0 0 0 0 0,0 0-1 0 0,0 0 1 0 0,-1-1 0 0 0,1 1-1 0 0,-1-1 1 0 0,1 0 0 0 0,-1 1-1 0 0,0-1 1 0 0,0-1 0 0 0,-5 4 0 0 0,-6 3 15 0 0,4-1-25 0 0,-1-1 1 0 0,0-1 0 0 0,0 1 0 0 0,0-2-1 0 0,-1 0 1 0 0,0 0 0 0 0,-21 3 0 0 0,-46 6-87 0 0,-86 2 1 0 0,139-13 94 0 0,20-2-37 0 0,-90 3-176 0 0,47-4 169 0 0,-93-13 0 0 0,46 2-18 0 0,-64-2-205 0 0,115 11-2174 0 0,43 3 434 0 0,-4-5-3173 0 0,6 5 5044 0 0,-1 0 1 0 0,1 0-1 0 0,0-1 1 0 0,0 1-1 0 0,-1 0 1 0 0,1 0-1 0 0,0 0 1 0 0,0-1-1 0 0,-1 1 0 0 0,1 0 1 0 0,0 0-1 0 0,0-1 1 0 0,0 1-1 0 0,-1 0 1 0 0,1-1-1 0 0,0 1 1 0 0,0 0-1 0 0,0-1 1 0 0,0 1-1 0 0,0 0 1 0 0,0-1-1 0 0,0 1 1 0 0,0 0-1 0 0,0-1 1 0 0,-1-33-6113 0 0,4 18 4491 0 0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12.1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0 928 0 0,'10'5'255'0'0,"-8"-4"720"0"0,0 0-665 0 0,9 1 45 0 0,-8-2-3 0 0,0 1-39 0 0,7 1-1 0 0,-7-2 44 0 0,1 1 10 0 0,133 14 3152 0 0,-31-10-280 0 0,-104-5-2684 0 0,1 0-472 0 0,4 0 134 0 0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7:59.9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21 255 2004 0 0,'0'0'7966'0'0,"-3"-1"-7612"0"0,2 0-104 0 0,-1 0 0 0 0,1 0 1 0 0,-1 0-1 0 0,1-1 0 0 0,-1 1 0 0 0,1 0 0 0 0,0 0 0 0 0,-1-1 0 0 0,1 1 0 0 0,-2-4 0 0 0,3 4 518 0 0,3-32 298 0 0,-2 30-1012 0 0,-1 0-1 0 0,1 0 0 0 0,0 0 0 0 0,0 0 0 0 0,0 0 1 0 0,0 0-1 0 0,0 0 0 0 0,0 1 0 0 0,1-1 1 0 0,0 0-1 0 0,-1 1 0 0 0,1-1 0 0 0,0 1 0 0 0,0 0 1 0 0,0-1-1 0 0,0 1 0 0 0,1 0 0 0 0,-1 0 1 0 0,5-2-1 0 0,12-14 120 0 0,-18 17-134 0 0,15-12 169 0 0,-3 1-56 0 0,9 5-116 0 0,-19 7-26 0 0,29 2 54 0 0,-28-2-74 0 0,-1 1 14 0 0,1 0 1 0 0,-1-1 0 0 0,1 0-1 0 0,0 0 1 0 0,-1 0 0 0 0,6 0-1 0 0,-5 0 1 0 0,33 4 63 0 0,124 22 325 0 0,-97-21-391 0 0,-61-5 11 0 0,13-1 22 0 0,-9 0-21 0 0,-4 1-5 0 0,1 0-1 0 0,-1 0 0 0 0,0-1 1 0 0,0 1-1 0 0,1-1 0 0 0,-1 0 1 0 0,0 0-1 0 0,0 0 0 0 0,0 0 1 0 0,0 0-1 0 0,0-1 0 0 0,0 0 1 0 0,-1 1-1 0 0,1-1 0 0 0,0 0 1 0 0,-1 0-1 0 0,3-4 0 0 0,2 1 63 0 0,-5 3-58 0 0,0 1 0 0 0,-1-1 0 0 0,1 0 0 0 0,0 1-1 0 0,-1-1 1 0 0,0 0 0 0 0,1 0 0 0 0,-1 0 0 0 0,0-1 0 0 0,0 1 0 0 0,1-4 0 0 0,15-38 294 0 0,-17 42-302 0 0,1 0 59 0 0,5-16 19 0 0,-2 7-30 0 0,-1 9 101 0 0,10 51-42 0 0,-13-47-112 0 0,9 21 36 0 0,-8-19-8 0 0,1-1 0 0 0,-1 1 0 0 0,1-1 0 0 0,0 0 0 0 0,0 1 0 0 0,0-1 0 0 0,1 0 0 0 0,-1 0 1 0 0,1 0-1 0 0,-1 0 0 0 0,1-1 0 0 0,0 1 0 0 0,0-1 0 0 0,1 0 0 0 0,-1 0 0 0 0,0 0 0 0 0,1 0 0 0 0,-1 0 1 0 0,1-1-1 0 0,-1 1 0 0 0,1-1 0 0 0,0 0 0 0 0,0 0 0 0 0,-1-1 0 0 0,1 1 0 0 0,0-1 0 0 0,5 0 0 0 0,78-5 560 0 0,-48 2-402 0 0,427 3 350 0 0,-455 0-523 0 0,121-2-28 0 0,64 4 109 0 0,-41 2-200 0 0,7 0 439 0 0,42 3 331 0 0,-177-6-527 0 0,38 4 0 0 0,27 5 147 0 0,-86-10-248 0 0,6 1 37 0 0,-1-1-1 0 0,1 2 1 0 0,-1 0 0 0 0,1 0 0 0 0,-1 1-1 0 0,0 0 1 0 0,0 1 0 0 0,0 0-1 0 0,-1 0 1 0 0,15 10 0 0 0,-9-3 121 0 0,27 23 485 0 0,-39-31-628 0 0,-2-1-7 0 0,1 0 1 0 0,-1 0-1 0 0,0 0 1 0 0,0 0 0 0 0,0 1-1 0 0,0-1 1 0 0,0 1-1 0 0,0 0 1 0 0,-1-1-1 0 0,1 1 1 0 0,0 3 0 0 0,-1-4 31 0 0,-1 0-22 0 0,0 2-125 0 0,0 1 1 0 0,0-1-1 0 0,0 0 0 0 0,-1 1 0 0 0,0-1 0 0 0,0 0 0 0 0,-2 7 1 0 0,2-9-223 0 0,1-2 152 0 0,0 1 0 0 0,-1 0 0 0 0,1 0 1 0 0,0-1-1 0 0,-1 1 0 0 0,1 0 0 0 0,-1-1 1 0 0,1 1-1 0 0,-1 0 0 0 0,1-1 0 0 0,-1 1 0 0 0,1-1 1 0 0,-1 1-1 0 0,1-1 0 0 0,-1 1 0 0 0,0-1 1 0 0,1 1-1 0 0,-1-1 0 0 0,0 0 0 0 0,1 1 0 0 0,-1-1 1 0 0,-1 0-1 0 0,-20 6-9490 0 0,4-6 5156 0 0,-31-4 0 0 0,24 1 2741 0 0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01.53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1 410 3160 0 0,'7'-10'4641'0'0,"-3"1"-3797"0"0,-2 7-61 0 0,17-41 4548 0 0,19-71-936 0 0,-3-76-1820 0 0,-34 188-2491 0 0,-2 1-60 0 0,1 0 0 0 0,0-1 0 0 0,0 1-1 0 0,0 0 1 0 0,0-1 0 0 0,0 1-1 0 0,0-1 1 0 0,1 1 0 0 0,-1 0 0 0 0,0-1-1 0 0,1 1 1 0 0,-1 0 0 0 0,2-3-1 0 0,-2 5-15 0 0,1-1 0 0 0,-1 0 0 0 0,1 0 0 0 0,-1 0 0 0 0,0 1 0 0 0,1-1 0 0 0,-1 0 0 0 0,1 0-1 0 0,-1 1 1 0 0,0-1 0 0 0,1 0 0 0 0,-1 1 0 0 0,0-1 0 0 0,0 0 0 0 0,1 1 0 0 0,-1-1-1 0 0,0 1 1 0 0,0-1 0 0 0,1 1 0 0 0,-1-1 0 0 0,0 0 0 0 0,0 1 0 0 0,0-1 0 0 0,0 1 0 0 0,0 0-1 0 0,3 6 7 0 0,-1 0-1 0 0,0 1 0 0 0,0-1 0 0 0,1 13 1 0 0,-1 1-9 0 0,1 0 0 0 0,1-1 1 0 0,1 0-1 0 0,10 27 0 0 0,6 24-71 0 0,2-22 3 0 0,-23-47 94 0 0,1 0 36 0 0,6 10-89 0 0,-7-12 29 0 0,0 1-1 0 0,0-1 1 0 0,0 0-1 0 0,0 0 1 0 0,0 0 0 0 0,0 0-1 0 0,1 1 1 0 0,-1-1-1 0 0,0 0 1 0 0,0 0-1 0 0,0 0 1 0 0,0 0-1 0 0,0 0 1 0 0,0 1 0 0 0,0-1-1 0 0,1 0 1 0 0,-1 0-1 0 0,0 0 1 0 0,0 0-1 0 0,0 0 1 0 0,0 0 0 0 0,1 0-1 0 0,-1 0 1 0 0,0 1-1 0 0,0-1 1 0 0,0 0-1 0 0,0 0 1 0 0,1 0 0 0 0,-1 0-1 0 0,0 0 1 0 0,0 0-1 0 0,0 0 1 0 0,1 0-1 0 0,-1 0 1 0 0,0 0 0 0 0,0 0-1 0 0,0 0 1 0 0,1 0-1 0 0,-1-1 1 0 0,0 1-1 0 0,0 0 1 0 0,0 0 0 0 0,0 0-1 0 0,1 0 1 0 0,-1 0-1 0 0,0 0 1 0 0,0 0-1 0 0,0 0 1 0 0,0-1 0 0 0,0 1-1 0 0,1 0 1 0 0,-1 0-1 0 0,0 0 1 0 0,0 0-1 0 0,6-15 135 0 0,0 0 0 0 0,-2-1 0 0 0,0 1 0 0 0,0-1 0 0 0,-2 0 0 0 0,2-26 0 0 0,3-14 186 0 0,10-85 300 0 0,-17 139-607 0 0,1-5 1191 0 0,-1 4-3334 0 0,-13 67-18248 0 0,8-52 18466 0 0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02.2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18 3212 0 0,'8'-17'16749'0'0,"-1"55"-15917"0"0,-7-36-624 0 0,1 1-100 0 0,0 1 0 0 0,0 0 0 0 0,0 0 0 0 0,-1 0 0 0 0,0 0 0 0 0,1 0 0 0 0,-2 6 0 0 0,4 28 389 0 0,-2-33-475 0 0,0-1 1 0 0,1 1-1 0 0,-1-1 1 0 0,1 0-1 0 0,-1 1 1 0 0,1-1-1 0 0,1 0 1 0 0,-1 0-1 0 0,0 0 0 0 0,1 0 1 0 0,0-1-1 0 0,0 1 1 0 0,0-1-1 0 0,1 1 1 0 0,-1-1-1 0 0,1 0 0 0 0,-1 0 1 0 0,1-1-1 0 0,4 3 1 0 0,-5-4-6 0 0,0 1 1 0 0,-1-1 0 0 0,1 0 0 0 0,0 0-1 0 0,0-1 1 0 0,0 1 0 0 0,0-1-1 0 0,-1 1 1 0 0,1-1 0 0 0,0 0 0 0 0,0 0-1 0 0,0 0 1 0 0,0 0 0 0 0,0-1 0 0 0,0 1-1 0 0,0-1 1 0 0,-1 0 0 0 0,1 0-1 0 0,0 0 1 0 0,0 0 0 0 0,4-3 0 0 0,-3 1 28 0 0,0 0 0 0 0,0-1 0 0 0,0 1 0 0 0,-1-1 0 0 0,1 0 0 0 0,-1 1 0 0 0,0-2 1 0 0,-1 1-1 0 0,1 0 0 0 0,0-1 0 0 0,2-8 0 0 0,-1 4 128 0 0,-2-1 1 0 0,1 1-1 0 0,1-16 0 0 0,5-20 871 0 0,-8 43-465 0 0,1 7-477 0 0,8 19 93 0 0,-3-5 65 0 0,2 0 0 0 0,0-1-1 0 0,1 0 1 0 0,13 18 0 0 0,2-20-3159 0 0,-8-10-5261 0 0,5-7-4626 0 0,-16 1 12723 0 0,-3 0-1837 0 0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03.62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25 3152 0 0,'16'-25'16118'0'0,"-10"141"-14518"0"0,-5-104-1391 0 0,0-1 1 0 0,5 22 0 0 0,-6-31-40 0 0,4 0-103 0 0,-4-2-62 0 0,0 0 1 0 0,1 1 0 0 0,-1-1 0 0 0,0 0 0 0 0,0 0 0 0 0,1 0-1 0 0,-1 0 1 0 0,0 1 0 0 0,1-1 0 0 0,-1 0 0 0 0,0 0-1 0 0,0 0 1 0 0,1 0 0 0 0,-1 0 0 0 0,0 0 0 0 0,1 0-1 0 0,-1 0 1 0 0,0 0 0 0 0,1 0 0 0 0,-1 0 0 0 0,0 0 0 0 0,1 0-1 0 0,-1 0 1 0 0,0 0 0 0 0,1 0 0 0 0,-1 0 0 0 0,0-1-1 0 0,1 1 1 0 0,-1 0 0 0 0,0 0 0 0 0,0 0 0 0 0,1 0-1 0 0,-1-1 1 0 0,0 1 0 0 0,0 0 0 0 0,1-1 0 0 0,13-15 17 0 0,16-26 1 0 0,-23 30-13 0 0,8-13-66 0 0,20-25-1 0 0,-34 49 25 0 0,3-3-7 0 0,-4 4 40 0 0,1 0 0 0 0,-1-1 0 0 0,0 1 0 0 0,0 0 0 0 0,0-1 0 0 0,0 1 0 0 0,1 0 0 0 0,-1-1 0 0 0,0 1 0 0 0,0 0 0 0 0,0 0 0 0 0,1-1 0 0 0,-1 1 0 0 0,0 0 0 0 0,1 0 0 0 0,-1-1 0 0 0,0 1 0 0 0,0 0 0 0 0,1 0 0 0 0,-1 0 0 0 0,0 0 0 0 0,1 0 0 0 0,-1-1 0 0 0,0 1 0 0 0,1 0 0 0 0,-1 0 0 0 0,1 0 0 0 0,-1 0 0 0 0,4 0 4 0 0,-1 1 0 0 0,0-1 0 0 0,0 1 0 0 0,1 0 0 0 0,-1 0 0 0 0,0 0 0 0 0,3 1 0 0 0,-2 0 11 0 0,-3 0 20 0 0,14 31 336 0 0,-15-30-298 0 0,3 16 185 0 0,-2 5 1 0 0,-1-21-195 0 0,0 0 25 0 0,9 46 447 0 0,-9-47-375 0 0,4-5-205 0 0,69-70-230 0 0,-63 62 233 0 0,0 0 1 0 0,1 1-1 0 0,0 1 0 0 0,18-12 1 0 0,-27 20 40 0 0,5-4 51 0 0,-6 5-23 0 0,-1-1 0 0 0,1 1 0 0 0,-1-1 0 0 0,1 1 0 0 0,-1-1 0 0 0,1 1 0 0 0,0-1 0 0 0,-1 1 0 0 0,1 0 0 0 0,0-1 0 0 0,-1 1 0 0 0,1 0 0 0 0,0 0 0 0 0,0-1 0 0 0,-1 1 0 0 0,1 0 0 0 0,0 0 0 0 0,0 0 0 0 0,-1 0 0 0 0,1 0 0 0 0,0 0 0 0 0,0 0 0 0 0,-1 0 0 0 0,2 0 0 0 0,13 4 107 0 0,-11-3 59 0 0,-2 1 3 0 0,3 11 257 0 0,0-1 0 0 0,-1 1 0 0 0,0 0 0 0 0,0 0 0 0 0,1 20 0 0 0,6 19 300 0 0,-10-50-699 0 0,-1 5-467 0 0,2 5 1902 0 0,-37-18-27361 0 0,15-1 23973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5.69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2 672 0 0,'0'0'1015'0'0,"3"-1"-744"0"0,-2 1-74 0 0,1 0 0 0 0,-1 0 0 0 0,1 0 0 0 0,0 0-1 0 0,-1 0 1 0 0,1 0 0 0 0,-1 0 0 0 0,1 1 0 0 0,-1-1 0 0 0,1 1-1 0 0,-1-1 1 0 0,1 1 0 0 0,-1-1 0 0 0,1 1 0 0 0,-1 0 0 0 0,3 2-1 0 0,-1-1 663 0 0,-4 1-585 0 0,-5 12-4 0 0,5-11-13 0 0,-4 11 170 0 0,3-8-301 0 0,0 0 1 0 0,1-1 0 0 0,0 1 0 0 0,0 0-1 0 0,1 0 1 0 0,0 0 0 0 0,0 0 0 0 0,0 0 0 0 0,1-1-1 0 0,0 1 1 0 0,0 0 0 0 0,1 0 0 0 0,0-1-1 0 0,0 1 1 0 0,0-1 0 0 0,1 0 0 0 0,0 1-1 0 0,1-1 1 0 0,-1 0 0 0 0,1-1 0 0 0,0 1-1 0 0,0-1 1 0 0,8 8 0 0 0,-10-11-103 0 0,16 6 54 0 0,-15-7-56 0 0,0-1-1 0 0,0 1 1 0 0,1 0 0 0 0,-1-1-1 0 0,0 0 1 0 0,0 0 0 0 0,0 0-1 0 0,1 0 1 0 0,-1 0 0 0 0,0 0-1 0 0,0-1 1 0 0,0 0 0 0 0,1 1-1 0 0,-1-1 1 0 0,0-1 0 0 0,3 0-1 0 0,-1 0 14 0 0,0 0-22 0 0,-1 0 1 0 0,1-1-1 0 0,-1 1 1 0 0,0-1-1 0 0,0 0 1 0 0,0 0-1 0 0,0 0 1 0 0,-1 0-1 0 0,1-1 1 0 0,3-5-1 0 0,0 0 13 0 0,0 0-1 0 0,10-20 1 0 0,7-31 146 0 0,-22 55-99 0 0,0 0-1 0 0,0 0 1 0 0,0 0 0 0 0,0 0-1 0 0,1-9 1 0 0,-1 6 120 0 0,-2 6 1274 0 0,0 10-1339 0 0,-10 145 1639 0 0,-17 33 0 0 0,18-137-1489 0 0,6-25-209 0 0,-7 25 187 0 0,9-46-232 0 0,0 0 1 0 0,0 0-1 0 0,0 1 1 0 0,-1-1-1 0 0,0 0 1 0 0,1-1-1 0 0,-1 1 1 0 0,0 0-1 0 0,-1 0 1 0 0,1-1-1 0 0,0 1 1 0 0,-5 3-1 0 0,0-1 12 0 0,-1 0 0 0 0,1-1-1 0 0,0 0 1 0 0,-1 0 0 0 0,0 0-1 0 0,0-1 1 0 0,0 0 0 0 0,0-1-1 0 0,-16 3 1 0 0,5-1-37 0 0,16-3 17 0 0,-17-1 14 0 0,3-7 6 0 0,16 7-40 0 0,0-1-1 0 0,0 0 1 0 0,0 0 0 0 0,1-1 0 0 0,-1 1 0 0 0,0 0 0 0 0,0 0 0 0 0,1 0 0 0 0,-1 0 0 0 0,1-1 0 0 0,-1 1-1 0 0,1 0 1 0 0,-1-1 0 0 0,1 1 0 0 0,0 0 0 0 0,-1-1 0 0 0,1 1 0 0 0,0-1 0 0 0,0 1 0 0 0,0 0-1 0 0,0-1 1 0 0,1-1 0 0 0,0 0-48 0 0,0 0 0 0 0,0 0 0 0 0,0 0 0 0 0,0 0 0 0 0,1 0 0 0 0,-1 0 1 0 0,1 1-1 0 0,0-1 0 0 0,4-4 0 0 0,-1 1-569 0 0,1 1 1 0 0,0 0 0 0 0,0 0 0 0 0,0 0 0 0 0,1 1-1 0 0,0-1 1 0 0,0 2 0 0 0,7-4 0 0 0,48-23-8783 0 0,-49 24 7510 0 0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06.40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102 1 3652 0 0,'0'0'8618'0'0,"2"3"-8015"0"0,3 5 187 0 0,0 0 1 0 0,-1 0-1 0 0,0 1 1 0 0,-1-1-1 0 0,6 18 1 0 0,9 55 693 0 0,-16-75-1417 0 0,3 20 93 0 0,24 91 509 0 0,-5-50-462 0 0,-13-20-37 0 0,-12-45-166 0 0,0-1 0 0 0,0 0 0 0 0,0 0 0 0 0,-1-1 0 0 0,1 1 1 0 0,0 0-1 0 0,0 0 0 0 0,0 0 0 0 0,-1-1 0 0 0,1 1 0 0 0,0-1 1 0 0,-1 1-1 0 0,1-1 0 0 0,0 1 0 0 0,-1-1 0 0 0,1 0 0 0 0,-1 0 1 0 0,1 0-1 0 0,-2 0 0 0 0,0 0-59 0 0,-11-4-17 0 0,3 3 33 0 0,1-2 0 0 0,1 1-1 0 0,-1-1 1 0 0,0-1 0 0 0,1 0 0 0 0,-1 0-1 0 0,1-1 1 0 0,1 0 0 0 0,-1-1-1 0 0,-14-11 1 0 0,6 4-15 0 0,11 9 61 0 0,0-1 1 0 0,0 1-1 0 0,-9-11 0 0 0,14 14 33 0 0,-6-8 98 0 0,4 5-50 0 0,6 5 3 0 0,29 23-83 0 0,-29-19-32 0 0,1 2 23 0 0,0 0 0 0 0,1 0 0 0 0,0-1 0 0 0,1 0 0 0 0,-1 0 0 0 0,1 0 1 0 0,0-1-1 0 0,0 0 0 0 0,1 0 0 0 0,0-1 0 0 0,0 0 0 0 0,0 0 0 0 0,12 5 0 0 0,-15-8-10 0 0,6 2 19 0 0,2 0-14 0 0,21 1 47 0 0,-31-4-41 0 0,1 0 18 0 0,13-3-57 0 0,-13 2 38 0 0,6-2-4 0 0,-5 0 27 0 0,-1 1-18 0 0,-1 0 0 0 0,0 1 0 0 0,1-1 1 0 0,-1 0-1 0 0,0-1 0 0 0,0 1 0 0 0,0 0 1 0 0,0-1-1 0 0,-1 1 0 0 0,1-1 1 0 0,-1 1-1 0 0,3-5 0 0 0,-3 3 17 0 0,21-32 133 0 0,-21 34-133 0 0,8-21 146 0 0,1 4-123 0 0,-9 18-23 0 0,0-1-7 0 0,3-3 3 0 0,-3 3 1 0 0,24-21 25 0 0,41-3 145 0 0,-64 25-161 0 0,35-28 184 0 0,-26 15-200 0 0,-10 13 3 0 0,5-11 59 0 0,-3 4 1279 0 0,-2 7-1699 0 0,0 0 1 0 0,-1 0-1 0 0,1 0 0 0 0,-1 0 0 0 0,1 0 1 0 0,-1 0-1 0 0,0-1 0 0 0,0 1 1 0 0,1 0-1 0 0,-1 0 0 0 0,0 0 1 0 0,0-3-1 0 0,-1 4-31 0 0,1-1 1 0 0,-1 1-1 0 0,1-1 1 0 0,-1 1-1 0 0,0-1 0 0 0,1 1 1 0 0,-1-1-1 0 0,0 1 1 0 0,1 0-1 0 0,-1-1 1 0 0,0 1-1 0 0,0 0 0 0 0,1-1 1 0 0,-1 1-1 0 0,0 0 1 0 0,0 0-1 0 0,1 0 1 0 0,-1 0-1 0 0,0 0 0 0 0,0 0 1 0 0,0 0-1 0 0,1 0 1 0 0,-1 0-1 0 0,-1 0 0 0 0,-29-1-6099 0 0,18 0 4731 0 0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07.6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198 9 2844 0 0,'0'0'6495'0'0,"-5"-2"-5888"0"0,2 1-690 0 0,0 0 363 0 0,1 0 0 0 0,-1 0 0 0 0,1 1 0 0 0,-1-1 0 0 0,0 0 0 0 0,1 1 1 0 0,-1 0-1 0 0,0 0 0 0 0,0 0 0 0 0,1 0 0 0 0,-1 0 0 0 0,0 0 0 0 0,-4 2 1 0 0,-2 1 13 0 0,1 0-1 0 0,-1 1 1 0 0,1 0 0 0 0,-1 0 0 0 0,1 1 0 0 0,1 0 0 0 0,-1 1 0 0 0,1 0 0 0 0,0 0 0 0 0,0 0 0 0 0,0 1 0 0 0,1 0 0 0 0,-8 12 0 0 0,6-9-188 0 0,6-6-60 0 0,-1 0-1 0 0,0 0 0 0 0,1 0 1 0 0,-1 0-1 0 0,1 0 0 0 0,0 0 1 0 0,1 1-1 0 0,-1-1 0 0 0,1 0 1 0 0,0 1-1 0 0,0 0 0 0 0,0-1 1 0 0,1 1-1 0 0,-1 0 0 0 0,1 8 1 0 0,0-4 33 0 0,0-5-49 0 0,0 1 1 0 0,0-1-1 0 0,0 1 1 0 0,0-1-1 0 0,1 0 0 0 0,-1 1 1 0 0,1-1-1 0 0,0 0 0 0 0,1 0 1 0 0,-1 0-1 0 0,1 0 0 0 0,0 0 1 0 0,0 0-1 0 0,0 0 1 0 0,0 0-1 0 0,1-1 0 0 0,-1 1 1 0 0,1-1-1 0 0,5 6 0 0 0,-3-5 18 0 0,0 1-1 0 0,0-1 1 0 0,0 0-1 0 0,1 0 1 0 0,0 0-1 0 0,-1-1 1 0 0,1 1-1 0 0,0-2 1 0 0,1 1-1 0 0,-1-1 1 0 0,13 4-1 0 0,-14-5-18 0 0,6 1-30 0 0,0 0 48 0 0,-7-1-59 0 0,1 0 1 0 0,-1-1-1 0 0,1 0 1 0 0,-1 0-1 0 0,7-1 1 0 0,-9 1-23 0 0,2 0-153 0 0,11-5-950 0 0,-12 4-133 0 0,-1 0 0 0 0,1-1 0 0 0,0 0 0 0 0,-1 0 0 0 0,0 0 0 0 0,1 0 0 0 0,-1 0 0 0 0,0 0 0 0 0,0 0 0 0 0,0-1 0 0 0,0 1 0 0 0,2-5 0 0 0,-3 5 1107 0 0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08.36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71 7 3448 0 0,'-12'-6'8682'0'0,"9"7"-8350"0"0,1 0 1 0 0,-1 0 0 0 0,1 1-1 0 0,-1-1 1 0 0,1 1 0 0 0,-1 0-1 0 0,1-1 1 0 0,0 1-1 0 0,-4 4 1 0 0,4-4 201 0 0,-10 19 1161 0 0,10-17-1477 0 0,0 0 0 0 0,0 0 1 0 0,1 0-1 0 0,-1 0 0 0 0,1 0 0 0 0,0 1 0 0 0,0-1 0 0 0,0 0 1 0 0,0 8-1 0 0,-1 1 216 0 0,2-9-376 0 0,0-1 0 0 0,-1 1 0 0 0,1-1 0 0 0,0 0 0 0 0,0 1 0 0 0,1-1 0 0 0,-1 1 0 0 0,1-1 0 0 0,0 0 0 0 0,0 1 0 0 0,0-1 0 0 0,0 0 0 0 0,0 0 0 0 0,3 4 0 0 0,-1-1 40 0 0,-1-2-65 0 0,0-1 1 0 0,1 1 0 0 0,-1-1 0 0 0,1 0 0 0 0,0 1 0 0 0,0-1 0 0 0,0-1 0 0 0,0 1-1 0 0,1 0 1 0 0,-1-1 0 0 0,1 0 0 0 0,0 0 0 0 0,-1 0 0 0 0,1 0 0 0 0,0 0 0 0 0,0-1-1 0 0,0 0 1 0 0,0 0 0 0 0,1 0 0 0 0,4 1 0 0 0,-6-2 10 0 0,0 0 15 0 0,10 0 51 0 0,-9 0 42 0 0,-1-1-77 0 0,0 0-56 0 0,2 0 25 0 0,0 0-1 0 0,0 0 1 0 0,0-1 0 0 0,0 0-1 0 0,0 0 1 0 0,0 0 0 0 0,-1 0-1 0 0,1-1 1 0 0,-1 0 0 0 0,1 0-1 0 0,-1 0 1 0 0,0-1 0 0 0,0 1-1 0 0,-1-1 1 0 0,1 0-1 0 0,-1 0 1 0 0,5-8 0 0 0,-4 8-3 0 0,0-5-50 0 0,-9-18 108 0 0,5 25-143 0 0,-1-1-1 0 0,0 1 1 0 0,0 0-1 0 0,0-1 1 0 0,0 1-1 0 0,0 0 1 0 0,-1 0-1 0 0,1 0 1 0 0,0 0-1 0 0,-1 0 1 0 0,0 0-1 0 0,-2-2 1 0 0,-14-8-4329 0 0,2 8-4385 0 0,0 6 2137 0 0,14-2 4803 0 0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10.0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31 2732 0 0,'1'-2'1156'0'0,"6"-8"5419"0"0,-4-2-4661 0 0,-3 12-1769 0 0,0 0 0 0 0,0-1 1 0 0,0 1-1 0 0,0 0 0 0 0,0 0 1 0 0,0 0-1 0 0,0-1 0 0 0,0 1 1 0 0,0 0-1 0 0,0 0 0 0 0,0 0 1 0 0,0-1-1 0 0,0 1 0 0 0,0 0 1 0 0,0 0-1 0 0,0 0 0 0 0,0-1 1 0 0,1 0 1307 0 0,-1 0-1308 0 0,1 1 0 0 0,-1 0 1 0 0,0 0-1 0 0,0 0 0 0 0,0 0 1 0 0,1 0-1 0 0,-1 0 0 0 0,0 0 1 0 0,0 0-1 0 0,0 0 0 0 0,1 0 0 0 0,-1 0 1 0 0,0 0-1 0 0,0 0 0 0 0,0 0 1 0 0,1 0-1 0 0,-1 0 0 0 0,0 0 1 0 0,0 0-1 0 0,1 0 0 0 0,-1 0 1 0 0,0 0-1 0 0,0 0 0 0 0,0 0 1 0 0,1 0-1 0 0,11 15-100 0 0,-9-11 32 0 0,2 38 593 0 0,-5 55-121 0 0,4-77-552 0 0,0-9 868 0 0,8-64-1066 0 0,-11 42 83 0 0,1 1 1 0 0,0 0-1 0 0,0 0 0 0 0,4-9 1 0 0,-2 6 98 0 0,-3 11-26 0 0,2-7-80 0 0,-3 8 101 0 0,0 0 0 0 0,0 0 0 0 0,0 0 0 0 0,0 0 0 0 0,0 0 1 0 0,0 0-1 0 0,0 0 0 0 0,0 0 0 0 0,0 0 0 0 0,1 0 0 0 0,-1 0 0 0 0,0 0 1 0 0,1 0-1 0 0,-1 0 0 0 0,1 0 0 0 0,-1 0 0 0 0,1 0 0 0 0,-1 0 1 0 0,1 0-1 0 0,0 1 0 0 0,0-1 0 0 0,-1 0 0 0 0,1 0 0 0 0,0 1 1 0 0,0-1-1 0 0,0 0 0 0 0,0 1 0 0 0,-1-1 0 0 0,1 1 0 0 0,0 0 0 0 0,0-1 1 0 0,0 1-1 0 0,0-1 0 0 0,0 1 0 0 0,0 0 0 0 0,0 0 0 0 0,1 0 1 0 0,-1 0-1 0 0,0 0 0 0 0,0 0 0 0 0,0 0 0 0 0,0 0 0 0 0,0 0 0 0 0,0 0 1 0 0,0 0-1 0 0,0 1 0 0 0,0-1 0 0 0,0 0 0 0 0,0 1 0 0 0,2 0 1 0 0,1 1-5 0 0,15 1-35 0 0,-6 2 1 0 0,-10-3 65 0 0,0 1 1 0 0,0 0-1 0 0,0-1 0 0 0,-1 1 1 0 0,1 0-1 0 0,-1 0 0 0 0,0 0 1 0 0,1 1-1 0 0,-1-1 0 0 0,-1 0 1 0 0,1 1-1 0 0,1 3 0 0 0,-2-5 37 0 0,2 13-96 0 0,-1-2 68 0 0,0 16 149 0 0,-3-17-154 0 0,1-9 36 0 0,-4 24 120 0 0,5-15-2386 0 0,2-33-12521 0 0,-4 9 15012 0 0,-1 3-2089 0 0,1 6 72 0 0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11.3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12 3252 0 0,'9'-11'12855'0'0,"-9"29"-7635"0"0,0-2-6112 0 0,0-1 1373 0 0,0 35 626 0 0,1 0-1 0 0,11 68 1 0 0,-10-73-653 0 0,-2-43-396 0 0,2 14 51 0 0,-2 0-10 0 0,-1-12-78 0 0,1 0 1 0 0,0 0-1 0 0,0 0 0 0 0,0 0 0 0 0,1 0 0 0 0,-1-1 0 0 0,1 1 1 0 0,0 0-1 0 0,0 0 0 0 0,0 0 0 0 0,3 5 0 0 0,-3-7 35 0 0,0 1 26 0 0,-1-2-293 0 0,0 1 1 0 0,1-1 0 0 0,-1 0-1 0 0,0 1 1 0 0,1-1-1 0 0,0 0 1 0 0,-1 0-1 0 0,1 1 1 0 0,0-1 0 0 0,-1 0-1 0 0,1 0 1 0 0,0 0-1 0 0,2 2 1 0 0,-3-3 239 0 0,0 1-20 0 0,1-1 0 0 0,-1 0 0 0 0,0 1 0 0 0,1-1 0 0 0,-1 0 0 0 0,1 1 0 0 0,-1-1 0 0 0,0 0 0 0 0,1 0 0 0 0,-1 1 0 0 0,1-1 0 0 0,-1 0 0 0 0,1 0 0 0 0,-1 0 0 0 0,0 0 0 0 0,1 0 0 0 0,-1 1 0 0 0,1-1 0 0 0,-1 0 0 0 0,1 0 0 0 0,-1 0 0 0 0,1 0 0 0 0,-1 0 0 0 0,1 0 0 0 0,-1-1 0 0 0,1 1 0 0 0,-1 0 0 0 0,1 0-1 0 0,-1 0 1 0 0,1-1 0 0 0,17-4-5 0 0,-14 3-12 0 0,-1 2 22 0 0,6-4 10 0 0,39-14-860 0 0,-46 18 666 0 0,3-4-49 0 0,2 1-969 0 0,-4-7-5214 0 0,-18-6-6250 0 0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11.8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3 1576 0 0,'0'0'9101'0'0,"6"0"-8688"0"0,42-3 1438 0 0,-45 3-1262 0 0,0 1-319 0 0,26 3 638 0 0,-26-3-720 0 0,0-1 31 0 0,20 4 294 0 0,-21-4-384 0 0,1 1 5 0 0,61 5 1061 0 0,-61-5-1066 0 0,15 0 125 0 0,-6-1-200 0 0,-9 0-70 0 0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12.8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 0 2936 0 0,'0'0'15704'0'0,"0"6"-15371"0"0,-12 117 2572 0 0,5-25-1689 0 0,6-95-1145 0 0,1 12 133 0 0,0-5-180 0 0,0-7 132 0 0,0 4-93 0 0,0-5 80 0 0,0-7 705 0 0,10-51-812 0 0,-9 54-52 0 0,3-17 66 0 0,-1 10-37 0 0,1 0 1 0 0,-1 0 0 0 0,2 1-1 0 0,-1-1 1 0 0,1 1-1 0 0,0 0 1 0 0,1 0-1 0 0,12-14 1 0 0,-17 21-11 0 0,1-1-34 0 0,29-24 22 0 0,-29 25-26 0 0,31-20-3 0 0,-19 15-206 0 0,-8 3-574 0 0,1 0 0 0 0,0 0 0 0 0,0 0 0 0 0,8-1 0 0 0,-12 4-795 0 0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15.7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80 33 1484 0 0,'0'0'7019'0'0,"-8"-13"-4506"0"0,5 13-2355 0 0,1 0 0 0 0,0-1 0 0 0,0 1 0 0 0,-1 0-1 0 0,1 1 1 0 0,0-1 0 0 0,0 0 0 0 0,-1 0-1 0 0,1 1 1 0 0,0 0 0 0 0,0-1 0 0 0,0 1 0 0 0,-1 0-1 0 0,1 0 1 0 0,0 0 0 0 0,0 0 0 0 0,-3 3 0 0 0,3-3 124 0 0,-7 11 158 0 0,7-11-395 0 0,1 1 0 0 0,0-1-1 0 0,-1 1 1 0 0,1-1 0 0 0,0 1 0 0 0,0-1-1 0 0,0 1 1 0 0,0 0 0 0 0,0-1 0 0 0,-1 3-1 0 0,0 12 298 0 0,1-1-1 0 0,0 19 0 0 0,1-32-266 0 0,3 2-17 0 0,8 15 254 0 0,2-10-246 0 0,0-1 1 0 0,1 0-1 0 0,-1-1 0 0 0,1 0 1 0 0,1-1-1 0 0,19 5 0 0 0,-32-11-38 0 0,1 1-14 0 0,11 2 1 0 0,-10-3 25 0 0,-1 0 41 0 0,8 0-21 0 0,-9 0-7 0 0,1 0 23 0 0,1-2-29 0 0,-1 1 1 0 0,1-1-1 0 0,-1 1 1 0 0,1-1-1 0 0,-1 0 0 0 0,0 0 1 0 0,0 0-1 0 0,0-1 1 0 0,0 1-1 0 0,0-1 0 0 0,0 0 1 0 0,-1 0-1 0 0,1 0 1 0 0,-1 0-1 0 0,0 0 0 0 0,0 0 1 0 0,0 0-1 0 0,0-1 1 0 0,1-3-1 0 0,-2 5-26 0 0,1-28 293 0 0,-3 23-309 0 0,0 1 0 0 0,-1 0 0 0 0,0-1 0 0 0,0 1 0 0 0,0 0 0 0 0,-1 0 0 0 0,1 0 0 0 0,-1 0 0 0 0,-7-9 0 0 0,7 12-7 0 0,1 0 1 0 0,-1 0-1 0 0,1 0 1 0 0,-1 0-1 0 0,0 0 1 0 0,0 0 0 0 0,0 1-1 0 0,0 0 1 0 0,-1 0-1 0 0,1 0 1 0 0,-1 0-1 0 0,-5-2 1 0 0,-44-11-5 0 0,53 15 6 0 0,-2-1 15 0 0,-19-4-740 0 0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08:17.0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1 525 2536 0 0,'0'0'6011'0'0,"3"-1"-5317"0"0,5-4 41 0 0,0-1-1 0 0,-1 0 1 0 0,0 0 0 0 0,0 0 0 0 0,0-1 0 0 0,-1 0-1 0 0,0-1 1 0 0,0 1 0 0 0,8-14 0 0 0,6-8-64 0 0,-7 9-233 0 0,0-2 0 0 0,-1 0 0 0 0,-1 0 0 0 0,11-33 0 0 0,-4 11-96 0 0,-14 31-190 0 0,0 1 1 0 0,0 0-1 0 0,2-24 1 0 0,-1 12 10 0 0,-5 22-145 0 0,5-28 114 0 0,-3 7 18 0 0,-2 21-86 0 0,0-1-50 0 0,0-8-12 0 0,0 8 35 0 0,1-8 232 0 0,-1 6-223 0 0,-1-1 0 0 0,0 1 1 0 0,0 0-1 0 0,0-1 1 0 0,-1 1-1 0 0,-2-7 0 0 0,3 11 14 0 0,0 1-63 0 0,1-1 0 0 0,0 1 0 0 0,-1 0 0 0 0,1-1 0 0 0,-1 1 0 0 0,1 0 0 0 0,-1 0 0 0 0,1-1 0 0 0,-1 1 0 0 0,1 0 0 0 0,-1 0 0 0 0,1 0 0 0 0,-1 0 0 0 0,1 0 0 0 0,-1 0-1 0 0,1 0 1 0 0,-1 0 0 0 0,0 0 0 0 0,1 0 0 0 0,-1 0 0 0 0,1 0 0 0 0,-1 0 0 0 0,1 0 0 0 0,-1 0 0 0 0,0 1 0 0 0,-12 7-3 0 0,10-5 54 0 0,-20 25 22 0 0,9-1 48 0 0,-20 54 1 0 0,6 31 219 0 0,27-99-298 0 0,1 1 1 0 0,0 0-1 0 0,1 0 1 0 0,1-1-1 0 0,0 1 1 0 0,7 24-1 0 0,-6-28-20 0 0,0-1 1 0 0,1 0-1 0 0,0 0 0 0 0,1 0 0 0 0,0-1 1 0 0,9 12-1 0 0,-13-18-30 0 0,16 10 38 0 0,1 1 49 0 0,-11-10-62 0 0,-1 1-1 0 0,1-1 0 0 0,0-1 0 0 0,0 1 0 0 0,0-1 1 0 0,0-1-1 0 0,0 1 0 0 0,0-1 0 0 0,12 0 0 0 0,-11 0 2 0 0,1 0 0 0 0,0-1 0 0 0,0 0 0 0 0,-1 0 0 0 0,17-4 0 0 0,-24 4 27 0 0,1-1-44 0 0,30-12-27 0 0,-18 5-2585 0 0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18.7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150 15 2148 0 0,'0'-15'10537'0'0,"19"22"-6468"0"0,-13-5-5071 0 0,1 1 1117 0 0,0 0 0 0 0,0 0 0 0 0,-1 0 0 0 0,0 1 0 0 0,1 0 0 0 0,-1 1 0 0 0,0-1 0 0 0,7 8-1 0 0,11 8 128 0 0,-7-6-33 0 0,0 1 1 0 0,26 30-1 0 0,-2-3 27 0 0,-12-10-7 0 0,0 0 0 0 0,-3 2 0 0 0,38 60 0 0 0,-59-85-164 0 0,0 2 0 0 0,-1-1 0 0 0,0 1 0 0 0,0-1-1 0 0,-1 1 1 0 0,-1 0 0 0 0,0 0 0 0 0,1 20 0 0 0,-2-21-20 0 0,0 0 0 0 0,0 0 0 0 0,-1 0 0 0 0,-1 1-1 0 0,0-1 1 0 0,0 0 0 0 0,-1 0 0 0 0,-1 0 0 0 0,1 0 0 0 0,-2 0 0 0 0,1-1 0 0 0,-1 1 0 0 0,0-1 0 0 0,-9 13 0 0 0,-2-2 85 0 0,-1 0 0 0 0,0-1 0 0 0,-1-1 0 0 0,-1 0 1 0 0,-24 16-1 0 0,-30 32 217 0 0,-52 40 562 0 0,81-72-489 0 0,-37 27 254 0 0,79-60-863 0 0,-1 0-1 0 0,1 0 0 0 0,-1 0 1 0 0,1 0-1 0 0,-1 0 0 0 0,1-1 1 0 0,-1 1-1 0 0,1-1 0 0 0,-1 1 0 0 0,1-1 1 0 0,-3 0-1 0 0,3 0-239 0 0,-1 0 0 0 0,1 0-1 0 0,0 0 1 0 0,-1 0 0 0 0,1-1 0 0 0,0 1-1 0 0,-1 0 1 0 0,1-1 0 0 0,0 1 0 0 0,0-1-1 0 0,-1 0 1 0 0,1 1 0 0 0,0-1 0 0 0,0 0-1 0 0,0 0 1 0 0,0 0 0 0 0,-1-1 0 0 0,-3-3-1375 0 0,1-1 0 0 0,0 0 0 0 0,0 0 1 0 0,1 0-1 0 0,-5-9 0 0 0,4 7 1798 0 0,-4-13-1780 0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6.23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147 0 1532 0 0,'-8'0'12666'0'0,"13"23"-12341"0"0,-5-21-290 0 0,0-1 1 0 0,0 0 0 0 0,-1 0 0 0 0,1 0 0 0 0,0 0 0 0 0,-1 0-1 0 0,1 0 1 0 0,0 0 0 0 0,-1 0 0 0 0,1 0 0 0 0,-1 0 0 0 0,1 0-1 0 0,-1 0 1 0 0,0 0 0 0 0,1-1 0 0 0,-1 1 0 0 0,0 0 0 0 0,0 0-1 0 0,0-1 1 0 0,1 1 0 0 0,-1 0 0 0 0,0-1 0 0 0,-1 2 0 0 0,1-2 92 0 0,-6 6 145 0 0,-1 0 0 0 0,1 0-1 0 0,-1-1 1 0 0,-8 5-1 0 0,-8 5 174 0 0,-29 11-363 0 0,52-25-826 0 0,-4 2-2166 0 0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20.18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1812 0 0,'0'0'4295'0'0,"2"3"-3724"0"0,-1-1-279 0 0,1 1 1 0 0,0-1-1 0 0,0 1 0 0 0,0-1 0 0 0,1 0 1 0 0,-1 0-1 0 0,1 0 0 0 0,-1 0 1 0 0,6 2-1 0 0,33 17 1853 0 0,-14-8-1419 0 0,103 51 897 0 0,142 48 1 0 0,386 113-685 0 0,-618-213-923 0 0,-7 0 44 0 0,0-3 1 0 0,54 10-1 0 0,-48-10 11 0 0,-19-3 13 0 0,-13-4-31 0 0,-8-2-49 0 0,3 2 10 0 0,38 9 103 0 0,-32-10-127 0 0,-7 0 0 0 0,22 10 504 0 0,-113 16-387 0 0,4-3-40 0 0,-178 49-58 0 0,114-35 0 0 0,78-18 81 0 0,-385 124 429 0 0,348-92-74 0 0,-19 7 325 0 0,72-28-454 0 0,54-30-301 0 0,-11 2-5397 0 0,13-3 5181 0 0,-1 1 0 0 0,1-1 0 0 0,0 0 0 0 0,-1 0 0 0 0,1 0 0 0 0,-1 0 0 0 0,1 0 0 0 0,-1 0 0 0 0,1 0 0 0 0,-1 0 0 0 0,1 0 0 0 0,-1 0 0 0 0,1 0 0 0 0,-1 0 0 0 0,1-1 0 0 0,0 1 0 0 0,-1 0 0 0 0,1 0 0 0 0,-1 0 0 0 0,1 0 0 0 0,0-1 0 0 0,-1 1 0 0 0,1 0 0 0 0,-1-1 0 0 0,1 1 0 0 0,0 0 0 0 0,-1-1 0 0 0,1 1 0 0 0,0 0 0 0 0,0-1 0 0 0,-1 1 0 0 0,1-1 0 0 0,-2-18-4341 0 0,1 0 2604 0 0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21.02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1215 1 2096 0 0,'0'0'2254'0'0,"3"0"-1583"0"0,15 3 3348 0 0,-5 0-17 0 0,-5-2-718 0 0,-16-1-3068 0 0,-56 2 562 0 0,-20 1 220 0 0,-113-8-1 0 0,24-2-112 0 0,-201 23 450 0 0,137-3-841 0 0,205-13-441 0 0,11-1-84 0 0,1 1 1 0 0,-26 4 0 0 0,77 10-16876 0 0,-18-10 14005 0 0,0 2 1157 0 0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21.9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1144 55 1708 0 0,'0'0'11801'0'0,"-7"0"-11449"0"0,-260-19 3677 0 0,151 11-3166 0 0,-431-3 1600 0 0,457 11-2294 0 0,41 2-57 0 0,46-2-156 0 0,-12 1-1130 0 0,11-1 247 0 0,-10-2-10573 0 0,-2-7 7528 0 0,11 7 2448 0 0,-6-5-300 0 0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22.83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0 511 2536 0 0,'0'0'5847'0'0,"3"-4"-5088"0"0,56-122 4886 0 0,-6-9-3508 0 0,4-14-435 0 0,-27 77-1207 0 0,-29 70-480 0 0,-1 0 0 0 0,1 0-1 0 0,0 0 1 0 0,0 0 0 0 0,0 0 0 0 0,0 1-1 0 0,0-1 1 0 0,1 0 0 0 0,-1 1 0 0 0,3-3-1 0 0,-4 3-7 0 0,1 1 0 0 0,-1 0 0 0 0,1 0 0 0 0,-1-1 0 0 0,1 1 0 0 0,-1 0-1 0 0,1 0 1 0 0,-1 0 0 0 0,1-1 0 0 0,-1 1 0 0 0,1 0 0 0 0,0 0 0 0 0,-1 0-1 0 0,1 0 1 0 0,-1 0 0 0 0,1 0 0 0 0,-1 0 0 0 0,1 0 0 0 0,-1 1 0 0 0,1-1 0 0 0,-1 0-1 0 0,1 0 1 0 0,-1 0 0 0 0,1 1 0 0 0,0-1 0 0 0,2 3 9 0 0,0-1-1 0 0,-1 1 1 0 0,1 0 0 0 0,-1-1 0 0 0,0 1 0 0 0,1 0-1 0 0,-1 1 1 0 0,-1-1 0 0 0,4 6 0 0 0,8 21 132 0 0,11 36 1 0 0,-16-40-34 0 0,2 0 0 0 0,15 28 0 0 0,-15-36-66 0 0,1 0 1 0 0,1 0-1 0 0,1-2 1 0 0,0 0 0 0 0,1 0-1 0 0,25 21 1 0 0,-38-36-34 0 0,0 1 4 0 0,5 3-22 0 0,-32-6-16382 0 0,24 0 14997 0 0,-14-4-453 0 0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23.1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12 2436 0 0,'0'0'5181'0'0,"4"-2"-4496"0"0,5 0-267 0 0,-1-1-1 0 0,1 2 1 0 0,0-1 0 0 0,-1 1-1 0 0,1 0 1 0 0,17 2 0 0 0,59 6 394 0 0,-29 0-4564 0 0,-26-3-2024 0 0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24.3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1 136 3756 0 0,'2'-10'7269'0'0,"7"23"591"0"0,-6-9-10067 0 0,-2-3 2263 0 0,0 0 1 0 0,-1 1 0 0 0,1-1-1 0 0,0 1 1 0 0,0-1 0 0 0,-1 1-1 0 0,1-1 1 0 0,-1 1 0 0 0,1 0-1 0 0,-1-1 1 0 0,0 1 0 0 0,1 0-1 0 0,-1-1 1 0 0,0 3 0 0 0,1 6 277 0 0,10 63 1184 0 0,-8-50-998 0 0,9 38 1 0 0,-6-31-193 0 0,-5-23-241 0 0,1 1 1 0 0,0 0-1 0 0,4 11 1 0 0,-3-14-41 0 0,-2 0 1 0 0,1 1 0 0 0,-1-1 0 0 0,1 1 0 0 0,-1-1 0 0 0,0 7-1 0 0,1 2 89 0 0,-1 20 107 0 0,-1-28-4204 0 0,-35-168-2230 0 0,31 138 6538 0 0,1 1 0 0 0,1-1 1 0 0,1 1-1 0 0,1-1 0 0 0,1 0 0 0 0,5-28 1 0 0,-4 41-53 0 0,0 1 1 0 0,1 0 0 0 0,0 0-1 0 0,1 1 1 0 0,0-1 0 0 0,0 1-1 0 0,1-1 1 0 0,1 1 0 0 0,10-14 0 0 0,-13 20-201 0 0,0-1 0 0 0,1 1 1 0 0,-1 0-1 0 0,1 0 1 0 0,0 0-1 0 0,0 1 0 0 0,0-1 1 0 0,0 1-1 0 0,0 0 1 0 0,0 0-1 0 0,1 1 0 0 0,-1-1 1 0 0,0 1-1 0 0,1 0 1 0 0,0 0-1 0 0,-1 0 0 0 0,1 1 1 0 0,0-1-1 0 0,-1 1 1 0 0,7 1-1 0 0,6 0 143 0 0,0 2 0 0 0,0 0 1 0 0,0 0-1 0 0,17 8 0 0 0,-25-7-142 0 0,0 1 0 0 0,0 1 0 0 0,0 0 0 0 0,-1 0 1 0 0,1 1-1 0 0,-2 0 0 0 0,1 0 0 0 0,-1 1 0 0 0,7 8 0 0 0,0 0-16 0 0,-8-9-7 0 0,-1 0 0 0 0,-1 0 1 0 0,1 0-1 0 0,-1 0 0 0 0,-1 1 1 0 0,1 0-1 0 0,-1 0 0 0 0,-1 0 1 0 0,1 0-1 0 0,-1 0 0 0 0,1 15 1 0 0,-3-14 14 0 0,0 0 0 0 0,0-1 0 0 0,-1 1 0 0 0,0-1 0 0 0,-1 1 0 0 0,0-1 0 0 0,0 0 0 0 0,-1 0 0 0 0,0 0 0 0 0,-1 0 0 0 0,1 0 0 0 0,-10 13 0 0 0,2-6-96 0 0,-1 0 0 0 0,-1-1-1 0 0,0-1 1 0 0,0 0 0 0 0,-1-1-1 0 0,-1 0 1 0 0,-29 17 0 0 0,42-28-657 0 0,0 0 1 0 0,0 0 0 0 0,0 0-1 0 0,-1 0 1 0 0,1-1 0 0 0,0 1-1 0 0,0-1 1 0 0,-1 1 0 0 0,1-1-1 0 0,0 0 1 0 0,-3 0 0 0 0,4 0 237 0 0,0 0 1 0 0,0 0-1 0 0,0 0 1 0 0,0-1-1 0 0,0 1 1 0 0,0 0-1 0 0,0-1 0 0 0,0 1 1 0 0,0-1-1 0 0,0 1 1 0 0,0-1-1 0 0,0 0 1 0 0,0 1-1 0 0,1-1 1 0 0,-1 0-1 0 0,0 0 1 0 0,1 1-1 0 0,-1-1 1 0 0,0 0-1 0 0,1 0 1 0 0,-1-1-1 0 0,-1-10-2920 0 0,2 10 2789 0 0,0 0-1086 0 0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24.6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124 1 3040 0 0,'0'0'7540'0'0,"-4"4"-6972"0"0,-55 58 3494 0 0,28-30-4916 0 0,1-2-9968 0 0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25.52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115 1 2844 0 0,'0'0'7128'0'0,"-6"0"-6412"0"0,-18-1-46 0 0,22 1-473 0 0,0 0-1 0 0,0 1 1 0 0,-1-1 0 0 0,1 0 0 0 0,0 1 0 0 0,0-1-1 0 0,0 1 1 0 0,0 0 0 0 0,0 0 0 0 0,0 0 0 0 0,0 0-1 0 0,1 0 1 0 0,-1 0 0 0 0,0 0 0 0 0,-3 3 0 0 0,3-2-64 0 0,-2 2 53 0 0,0-1 1 0 0,0 0-1 0 0,1 1 1 0 0,-1 0-1 0 0,1 0 1 0 0,0 0-1 0 0,0 0 1 0 0,0 1 0 0 0,0-1-1 0 0,1 1 1 0 0,0 0-1 0 0,0-1 1 0 0,0 1-1 0 0,1 0 1 0 0,-1 0-1 0 0,0 9 1 0 0,2-12-145 0 0,-1 1 1 0 0,1 0-1 0 0,0 0 1 0 0,1 0 0 0 0,-1 0-1 0 0,0 0 1 0 0,1 0-1 0 0,0 0 1 0 0,0 0-1 0 0,0 0 1 0 0,0-1-1 0 0,0 1 1 0 0,0 0-1 0 0,1-1 1 0 0,-1 1-1 0 0,1-1 1 0 0,0 1-1 0 0,-1-1 1 0 0,1 0-1 0 0,0 0 1 0 0,1 0-1 0 0,-1 0 1 0 0,4 3-1 0 0,-1-2-19 0 0,0-1-1 0 0,-1 0 1 0 0,1 0 0 0 0,0 0-1 0 0,0-1 1 0 0,1 1 0 0 0,-1-1-1 0 0,0-1 1 0 0,0 1-1 0 0,1-1 1 0 0,-1 1 0 0 0,0-2-1 0 0,0 1 1 0 0,10-2-1 0 0,-9 1-7 0 0,-1 0-1 0 0,0 0 0 0 0,1 0 0 0 0,-1 0 1 0 0,0-1-1 0 0,0 0 0 0 0,0 0 1 0 0,0-1-1 0 0,0 0 0 0 0,0 1 0 0 0,-1-1 1 0 0,1-1-1 0 0,-1 1 0 0 0,0-1 0 0 0,0 0 1 0 0,0 0-1 0 0,-1 0 0 0 0,1 0 1 0 0,-1 0-1 0 0,0-1 0 0 0,0 0 0 0 0,0 1 1 0 0,-1-1-1 0 0,3-7 0 0 0,-4 7 8 0 0,1 0 0 0 0,-1 0-1 0 0,0 0 1 0 0,-1 0 0 0 0,1 0 0 0 0,-1 0 0 0 0,0 0-1 0 0,-1-5 1 0 0,0 8-5 0 0,1 0 1 0 0,-1 0-1 0 0,0 0 0 0 0,0 0 0 0 0,0 0 0 0 0,0 0 1 0 0,0 0-1 0 0,0 0 0 0 0,0 1 0 0 0,-3-4 0 0 0,0 1 15 0 0,3 2-45 0 0,0 1 0 0 0,0 0-1 0 0,0 0 1 0 0,0 0 0 0 0,0 0 0 0 0,0 1 0 0 0,0-1 0 0 0,0 0 0 0 0,0 0 0 0 0,0 1 0 0 0,0-1-1 0 0,0 0 1 0 0,-1 1 0 0 0,1-1 0 0 0,0 1 0 0 0,-1 0 0 0 0,1-1 0 0 0,0 1 0 0 0,0 0-1 0 0,-1 0 1 0 0,1 0 0 0 0,0 0 0 0 0,-1 0 0 0 0,1 0 0 0 0,0 0 0 0 0,-1 0 0 0 0,1 0 0 0 0,0 1-1 0 0,-2 0 1 0 0,1 0-302 0 0,0-1 0 0 0,1 1-1 0 0,-1 0 1 0 0,0 0 0 0 0,1 1 0 0 0,-1-1-1 0 0,1 0 1 0 0,-1 1 0 0 0,1-1-1 0 0,-2 3 1 0 0,2-3-555 0 0,1 1-1 0 0,0-1 1 0 0,0 0-1 0 0,0 0 1 0 0,0 1-1 0 0,0-1 1 0 0,1 0 0 0 0,-1 1-1 0 0,0-1 1 0 0,0 0-1 0 0,1 0 1 0 0,-1 1-1 0 0,1-1 1 0 0,0 2-1 0 0,3 4-379 0 0,-3-3-413 0 0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26.0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124 57 2712 0 0,'0'0'894'0'0,"-21"-13"4509"0"0,17 13-5151 0 0,0 0 1 0 0,0 0-1 0 0,1 1 1 0 0,-1 0-1 0 0,0-1 1 0 0,1 1-1 0 0,-1 1 1 0 0,0-1-1 0 0,1 0 1 0 0,0 1-1 0 0,-1 0 1 0 0,1 0-1 0 0,0 0 1 0 0,0 0-1 0 0,0 0 1 0 0,0 1-1 0 0,0-1 1 0 0,0 1-1 0 0,1 0 1 0 0,-4 4-1 0 0,3-2-117 0 0,-1-1-1 0 0,1 1 1 0 0,0 0-1 0 0,0 0 1 0 0,1 1-1 0 0,0-1 1 0 0,0 0-1 0 0,0 1 1 0 0,0 0-1 0 0,1-1 1 0 0,0 1-1 0 0,0 8 0 0 0,1-12-106 0 0,0 0 0 0 0,0 0 0 0 0,0 0 0 0 0,1 0 0 0 0,-1 0 0 0 0,1 0 0 0 0,0 0 0 0 0,0 0-1 0 0,-1 0 1 0 0,1 0 0 0 0,0-1 0 0 0,0 1 0 0 0,1 0 0 0 0,-1-1 0 0 0,0 1 0 0 0,0-1 0 0 0,1 1-1 0 0,-1-1 1 0 0,1 1 0 0 0,0-1 0 0 0,2 1 0 0 0,-1 1 6 0 0,1-2 0 0 0,-1 1 1 0 0,1 0-1 0 0,0-1 0 0 0,-1 0 0 0 0,1 0 1 0 0,0 0-1 0 0,0 0 0 0 0,0 0 0 0 0,8-1 1 0 0,-4 0 3 0 0,1 0 1 0 0,-1-1 0 0 0,0 0-1 0 0,1 0 1 0 0,-1-1 0 0 0,0 0-1 0 0,0-1 1 0 0,9-4 0 0 0,-13 5-19 0 0,0 0 0 0 0,0-1 0 0 0,0 1 0 0 0,0-1 0 0 0,-1 0 0 0 0,1 0 0 0 0,-1 0 0 0 0,1-1 0 0 0,-1 1 0 0 0,0-1 0 0 0,0 0 0 0 0,-1 0 0 0 0,1 0 0 0 0,-1 0 0 0 0,0 0 0 0 0,0 0 0 0 0,2-9 0 0 0,-2 10-14 0 0,-1 2-5 0 0,-1 0 0 0 0,1 0 0 0 0,0 0 0 0 0,-1 0 0 0 0,0 0 0 0 0,1-1 0 0 0,-1 1 0 0 0,0 0 0 0 0,1 0 0 0 0,-1 0 1 0 0,0-1-1 0 0,0 1 0 0 0,0 0 0 0 0,0 0 0 0 0,0 0 0 0 0,0-1 0 0 0,-1 1 0 0 0,1 0 0 0 0,0 0 0 0 0,-1-2 0 0 0,0-4 26 0 0,0 0 0 0 0,-1 0 0 0 0,0 0-1 0 0,0 1 1 0 0,0-1 0 0 0,-1 0 0 0 0,-3-6-1 0 0,4 11-71 0 0,1-1-1 0 0,-1 1 1 0 0,1 0-1 0 0,-1-1 0 0 0,0 1 1 0 0,0 0-1 0 0,0 0 1 0 0,0 1-1 0 0,0-1 0 0 0,0 0 1 0 0,-1 1-1 0 0,1-1 1 0 0,0 1-1 0 0,-1 0 0 0 0,1-1 1 0 0,-1 1-1 0 0,0 1 1 0 0,1-1-1 0 0,-1 0 0 0 0,-4 0 1 0 0,4 1-885 0 0,-1 1-763 0 0,-50 26-10349 0 0,42-21 10236 0 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27.0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148 52 1484 0 0,'2'-7'850'0'0,"-2"2"2659"0"0,-2 3-3301 0 0,1-1 0 0 0,-1 1 1 0 0,1 0-1 0 0,-1 0 0 0 0,0 0 0 0 0,0 0 0 0 0,0 1 0 0 0,0-1 0 0 0,0 0 1 0 0,0 1-1 0 0,0-1 0 0 0,0 1 0 0 0,-1 0 0 0 0,1 0 0 0 0,-1 0 0 0 0,-2-1 1 0 0,4 2 143 0 0,-6-3 261 0 0,0 1 0 0 0,0 0 0 0 0,1 1 0 0 0,-10-1 0 0 0,3 6-150 0 0,12-3-414 0 0,-1-1 0 0 0,1 0 0 0 0,0 0 0 0 0,-1 1 0 0 0,1-1 0 0 0,0 0 0 0 0,0 1 0 0 0,-1 0 0 0 0,1-1 0 0 0,0 1 0 0 0,0 0 0 0 0,0-1 0 0 0,-1 1 0 0 0,0 2 0 0 0,-3 1 113 0 0,1 2 0 0 0,0-1 0 0 0,0 0 0 0 0,1 1 0 0 0,0 0 0 0 0,-4 8 0 0 0,6-12-135 0 0,0 1 0 0 0,0-1 0 0 0,0 1 0 0 0,1 0 1 0 0,-1-1-1 0 0,1 1 0 0 0,0 0 0 0 0,0-1 0 0 0,0 1 1 0 0,0 0-1 0 0,0-1 0 0 0,0 1 0 0 0,1 0 1 0 0,-1-1-1 0 0,1 1 0 0 0,0 0 0 0 0,0-1 0 0 0,0 1 1 0 0,0-1-1 0 0,2 3 0 0 0,0 0 9 0 0,0-1-1 0 0,1 0 1 0 0,0 0 0 0 0,0 0-1 0 0,0 0 1 0 0,1-1-1 0 0,-1 1 1 0 0,1-1 0 0 0,-1 0-1 0 0,1-1 1 0 0,10 5-1 0 0,-5-4 27 0 0,0 0 0 0 0,-1 0 0 0 0,1-1 0 0 0,0 0 0 0 0,0-1-1 0 0,17 1 1 0 0,-19-2-29 0 0,0 0-1 0 0,0-1 1 0 0,0 0 0 0 0,0 0-1 0 0,12-4 1 0 0,-17 4-11 0 0,0 0 0 0 0,0-1 0 0 0,0 0 0 0 0,0 1 0 0 0,0-1 0 0 0,0 0 0 0 0,0 0 0 0 0,-1-1 0 0 0,5-3 0 0 0,-5 4-11 0 0,0-1 1 0 0,0 0-1 0 0,0 0 0 0 0,0 0 0 0 0,-1 0 1 0 0,1 0-1 0 0,-1 0 0 0 0,0 0 0 0 0,0 0 0 0 0,0-1 1 0 0,1-6-1 0 0,-1 4-14 0 0,-1 2-1 0 0,0 0 1 0 0,-1 0 0 0 0,1 0 0 0 0,-1 0 0 0 0,0 0 0 0 0,0 0 0 0 0,-1 0 0 0 0,1 0-1 0 0,-1 1 1 0 0,0-1 0 0 0,0 1 0 0 0,-3-6 0 0 0,-2-1-18 0 0,-1-3 17 0 0,-1 2-135 0 0,7 9 106 0 0,0 2-119 0 0,-12 10-6092 0 0,11-8 3715 0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6.6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55 12 1512 0 0,'0'0'3970'0'0,"-6"2"-3509"0"0,-22 13 426 0 0,26-14-723 0 0,1 0 0 0 0,-1 0 0 0 0,1 1 0 0 0,-1-1 0 0 0,1 1 0 0 0,0 0 0 0 0,0-1 0 0 0,0 1 0 0 0,0 0 0 0 0,0-1 0 0 0,0 1 0 0 0,0 0 0 0 0,0 0 0 0 0,0 2 0 0 0,1-3-108 0 0,-1 0-1 0 0,1 0 1 0 0,0 0-1 0 0,-1 0 1 0 0,1 0 0 0 0,0 0-1 0 0,0 0 1 0 0,0 0-1 0 0,0 1 1 0 0,0-1 0 0 0,0 0-1 0 0,0 0 1 0 0,0 0-1 0 0,0 0 1 0 0,0 0 0 0 0,1 0-1 0 0,-1 0 1 0 0,0 0 0 0 0,1 0-1 0 0,-1 0 1 0 0,1 0-1 0 0,-1 0 1 0 0,1-1 0 0 0,-1 1-1 0 0,1 0 1 0 0,0 0-1 0 0,1 1 1 0 0,2 1-14 0 0,-1-1 32 0 0,-1-1 0 0 0,0 1 1 0 0,1-1-1 0 0,0 1 0 0 0,-1-1 1 0 0,1 0-1 0 0,0 0 0 0 0,-1 0 1 0 0,1-1-1 0 0,0 1 0 0 0,0-1 1 0 0,5 1-1 0 0,-5-1-25 0 0,-1-1 0 0 0,1 1-1 0 0,0-1 1 0 0,-1 1 0 0 0,1-1 0 0 0,0 0-1 0 0,-1 0 1 0 0,1 0 0 0 0,-1-1 0 0 0,1 1 0 0 0,-1 0-1 0 0,0-1 1 0 0,3-2 0 0 0,-4 3-28 0 0,0 0 0 0 0,0-1 0 0 0,0 1 0 0 0,0-1 0 0 0,0 0 0 0 0,-1 1 1 0 0,1-1-1 0 0,0 0 0 0 0,-1 1 0 0 0,1-1 0 0 0,-1 0 0 0 0,0 0 0 0 0,1 1 0 0 0,-1-1 0 0 0,0 0 0 0 0,0-2 1 0 0,0 1 2 0 0,0 1 0 0 0,0-1 1 0 0,0 0-1 0 0,0 1 0 0 0,-1-1 1 0 0,1 1-1 0 0,-1 0 0 0 0,1-1 1 0 0,-1 1-1 0 0,0-1 1 0 0,-2-3-1 0 0,1 3-5 0 0,1 2 50 0 0,-6-6 357 0 0,-2-2-2230 0 0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27.5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70 65 2620 0 0,'0'0'2011'0'0,"-8"-5"-590"0"0,1 5 2747 0 0,4 1-3993 0 0,0 0 0 0 0,0 1-1 0 0,0-1 1 0 0,0 0-1 0 0,0 1 1 0 0,1 0 0 0 0,-1-1-1 0 0,0 1 1 0 0,1 0 0 0 0,-1 1-1 0 0,1-1 1 0 0,0 0 0 0 0,0 1-1 0 0,0-1 1 0 0,0 1-1 0 0,0 0 1 0 0,0-1 0 0 0,1 1-1 0 0,-1 0 1 0 0,1 0 0 0 0,0 0-1 0 0,0 0 1 0 0,0 0 0 0 0,0 1-1 0 0,1-1 1 0 0,-1 0-1 0 0,1 0 1 0 0,0 4 0 0 0,0-5-24 0 0,1 2 10 0 0,0-1-126 0 0,1 0 1 0 0,-1 0-1 0 0,1 0 0 0 0,0-1 1 0 0,-1 1-1 0 0,2 0 0 0 0,-1 0 1 0 0,0-1-1 0 0,0 0 1 0 0,1 1-1 0 0,-1-1 0 0 0,1 0 1 0 0,0 0-1 0 0,0 0 1 0 0,0-1-1 0 0,0 1 0 0 0,0-1 1 0 0,0 1-1 0 0,0-1 1 0 0,0 0-1 0 0,0 0 0 0 0,1 0 1 0 0,-1-1-1 0 0,4 1 1 0 0,0 0 9 0 0,1-1 0 0 0,-1 0 1 0 0,0 0-1 0 0,0-1 1 0 0,0 1-1 0 0,0-2 1 0 0,13-3-1 0 0,-17 4-17 0 0,1 0-1 0 0,-1-1 1 0 0,1 1-1 0 0,-1-1 1 0 0,0 0-1 0 0,1 0 1 0 0,-1 0-1 0 0,0 0 1 0 0,0-1-1 0 0,-1 1 0 0 0,1-1 1 0 0,0 0-1 0 0,-1 0 1 0 0,0 0-1 0 0,0 0 1 0 0,3-5-1 0 0,-4 6-18 0 0,-1 0 0 0 0,1 1 0 0 0,-1-1 0 0 0,0 0 0 0 0,1 0 0 0 0,-1 0 0 0 0,0 1 0 0 0,0-1 0 0 0,-1 0 0 0 0,1 0 0 0 0,0 1 0 0 0,0-1 0 0 0,-1 0 0 0 0,1 0 0 0 0,-2-1 0 0 0,-10-23 73 0 0,8 19-58 0 0,0 1 0 0 0,0 0 0 0 0,-1 1-1 0 0,0-1 1 0 0,0 1 0 0 0,0 0 0 0 0,-1 0 0 0 0,0 1 0 0 0,1-1 0 0 0,-12-5 0 0 0,11 7-413 0 0,0 1-1 0 0,0-1 1 0 0,0 1-1 0 0,0 0 1 0 0,-1 0-1 0 0,-12-1 1 0 0,-7 6-13332 0 0,23-2 14380 0 0,0 0-2440 0 0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31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85 416 1400 0 0,'-5'12'1775'0'0,"-4"5"-398"0"0,1 0 1 0 0,-11 33-1 0 0,0 0 127 0 0,16-41-1165 0 0,1 1 0 0 0,0 1 0 0 0,0 12-1 0 0,0-14-180 0 0,-2 26 561 0 0,-1-6-23 0 0,2 1 1 0 0,1-1 0 0 0,3 45-1 0 0,2 20 952 0 0,5 30-192 0 0,-6-110-1336 0 0,0 0 0 0 0,2 0 0 0 0,0 0 0 0 0,0 0 0 0 0,1-1-1 0 0,12 21 1 0 0,20 45 441 0 0,-30-62-455 0 0,0-1 0 0 0,0 0-1 0 0,2 0 1 0 0,0-1 0 0 0,1 0 0 0 0,0-1 0 0 0,24 26 0 0 0,4-9 113 0 0,70 45 0 0 0,25 20 206 0 0,-114-83-378 0 0,-1 0-1 0 0,1 0 0 0 0,1-2 1 0 0,0 0-1 0 0,1-2 1 0 0,0 0-1 0 0,29 7 0 0 0,9 0 60 0 0,91 12 0 0 0,-88-20-75 0 0,0-3-1 0 0,87-4 1 0 0,-107-3 19 0 0,0-3 1 0 0,-1-1-1 0 0,0-3 0 0 0,62-20 0 0 0,-64 15 9 0 0,-1-1 0 0 0,0-3 0 0 0,-2-1 0 0 0,0-2 0 0 0,-1-1-1 0 0,54-45 1 0 0,-41 25 97 0 0,-2-2 1 0 0,-3-1-1 0 0,-1-3 0 0 0,-2-1 0 0 0,47-79 0 0 0,-75 106-87 0 0,-1-1 0 0 0,-1 0 1 0 0,-2-1-1 0 0,0 0 0 0 0,-1-1 0 0 0,-1 0 1 0 0,3-40-1 0 0,-4 9-4 0 0,-3 1 1 0 0,-7-78-1 0 0,3 115-53 0 0,0 0 0 0 0,0 0-1 0 0,-2 0 1 0 0,-1 0 0 0 0,0 1 0 0 0,-1-1-1 0 0,0 1 1 0 0,-2 0 0 0 0,0 1 0 0 0,-1 0-1 0 0,0 0 1 0 0,-16-17 0 0 0,-30-32 46 0 0,-3 3 0 0 0,-3 3 0 0 0,-77-59 0 0 0,115 102-37 0 0,0 1 0 0 0,-1 0 0 0 0,-1 2 0 0 0,0 1 0 0 0,-42-14 0 0 0,21 14-19 0 0,1 3 1 0 0,-1 1 0 0 0,0 2-1 0 0,0 2 1 0 0,-1 3-1 0 0,0 1 1 0 0,-53 8-1 0 0,84-7-1 0 0,-280 23 31 0 0,258-21-17 0 0,0 2-1 0 0,0 1 1 0 0,-44 14-1 0 0,53-12 5 0 0,-6 1-13 0 0,-63 26 0 0 0,82-28-10 0 0,0 1 1 0 0,0 1-1 0 0,1 0 1 0 0,0 1-1 0 0,-22 20 1 0 0,7-3 31 0 0,5-4-77 0 0,-32 37 0 0 0,13 3-272 0 0,23-30-1247 0 0,8-11-3084 0 0,-1 1-5332 0 0,-2-20 3995 0 0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32.55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20 40 2712 0 0,'0'0'6859'0'0,"2"4"-6118"0"0,0-3-566 0 0,-1 0-88 0 0,0 0 0 0 0,0 0 0 0 0,0 0 0 0 0,-1 0 1 0 0,1 0-1 0 0,0 0 0 0 0,0 0 0 0 0,-1 0 0 0 0,1 1 0 0 0,0-1 0 0 0,-1 0 1 0 0,1 3-1 0 0,-1 6 609 0 0,-1 0 1 0 0,0 0 0 0 0,-5 18 0 0 0,-1 9 451 0 0,-10 74 1043 0 0,17-109-2093 0 0,0 0 30 0 0,0-2-132 0 0,-1 20 274 0 0,1-19-241 0 0,-1 0 0 0 0,1 0 0 0 0,0 0 0 0 0,0 0 0 0 0,0 0 0 0 0,0 0 0 0 0,0 0-1 0 0,0 0 1 0 0,1 0 0 0 0,-1 0 0 0 0,0 0 0 0 0,0 0 0 0 0,1 0 0 0 0,-1 0 0 0 0,1 0-1 0 0,-1 0 1 0 0,1-1 0 0 0,0 3 0 0 0,2-8-3 0 0,47-106-51 0 0,-49 108 24 0 0,9-23 15 0 0,2-1 0 0 0,0 2 0 0 0,26-39 0 0 0,-8 26-23 0 0,-29 37 59 0 0,1-1-54 0 0,-2 2 0 0 0,0-1 1 0 0,0 0-1 0 0,1 1 1 0 0,-1-1-1 0 0,0 1 1 0 0,1-1-1 0 0,-1 1 1 0 0,1-1-1 0 0,-1 1 1 0 0,1-1-1 0 0,-1 1 1 0 0,1-1-1 0 0,-1 1 1 0 0,1 0-1 0 0,-1-1 1 0 0,1 1-1 0 0,-1 0 1 0 0,1-1-1 0 0,0 1 1 0 0,-1 0-1 0 0,1 0 1 0 0,0-1-1 0 0,-1 1 1 0 0,1 0-1 0 0,0 0 1 0 0,-1 0-1 0 0,1 0 1 0 0,0 0-1 0 0,-1 0 1 0 0,1 0-1 0 0,0 0 1 0 0,-1 0-1 0 0,1 1 1 0 0,0-1-1 0 0,1 2 18 0 0,-1 0 0 0 0,1 0 0 0 0,-1 0-1 0 0,0 0 1 0 0,1 0 0 0 0,-1 0 0 0 0,0 0 0 0 0,-1 0 0 0 0,1 1-1 0 0,0-1 1 0 0,-1 0 0 0 0,1 1 0 0 0,-1-1 0 0 0,0 1 0 0 0,1-1-1 0 0,-1 0 1 0 0,0 1 0 0 0,-1-1 0 0 0,1 4 0 0 0,-4 25 155 0 0,-4 44 202 0 0,10 5 20 0 0,-2-78-397 0 0,9 39 236 0 0,-6-33-427 0 0,9-4-5943 0 0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33.4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210 29 1832 0 0,'0'0'700'0'0,"-1"-2"-28"0"0,-3-7-39 0 0,3 7 569 0 0,-22-10 2682 0 0,19 11-3645 0 0,1 0-1 0 0,-1 1 0 0 0,0-1 0 0 0,1 1 1 0 0,-1 0-1 0 0,0 0 0 0 0,1 0 0 0 0,-1 1 1 0 0,0-1-1 0 0,1 1 0 0 0,-1 0 0 0 0,0 0 1 0 0,1 0-1 0 0,-1 0 0 0 0,1 1 0 0 0,0-1 0 0 0,-1 1 1 0 0,1 0-1 0 0,0 0 0 0 0,0 0 0 0 0,-4 4 1 0 0,-3 4 36 0 0,0 0 0 0 0,0 0-1 0 0,1 1 1 0 0,-11 19 0 0 0,14-22-173 0 0,1 0-1 0 0,0 1 1 0 0,0 0-1 0 0,1 0 1 0 0,0 0-1 0 0,1 1 0 0 0,0-1 1 0 0,-3 14-1 0 0,6-20-70 0 0,0-2-26 0 0,0 1-1 0 0,0-1 0 0 0,1 1 0 0 0,-1-1 1 0 0,0 1-1 0 0,1-1 0 0 0,-1 1 1 0 0,0-1-1 0 0,1 0 0 0 0,0 1 0 0 0,-1-1 1 0 0,1 1-1 0 0,0-1 0 0 0,0 0 0 0 0,0 0 1 0 0,0 0-1 0 0,0 1 0 0 0,0-1 1 0 0,0 0-1 0 0,0 0 0 0 0,0 0 0 0 0,0 0 1 0 0,1-1-1 0 0,0 2 0 0 0,19 8 73 0 0,-18-10-48 0 0,0 0 7 0 0,2 1-21 0 0,0-1 1 0 0,1-1 0 0 0,-1 1 0 0 0,0-1 0 0 0,0 1 0 0 0,6-3 0 0 0,-4 1-8 0 0,-1-1 0 0 0,1 1 0 0 0,-1-1 0 0 0,1-1 1 0 0,-1 1-1 0 0,0-1 0 0 0,0 0 0 0 0,-1-1 0 0 0,1 1 0 0 0,-1-1 1 0 0,0 0-1 0 0,9-12 0 0 0,-9 10-12 0 0,-1 3 5 0 0,-1 0-1 0 0,-1 0 0 0 0,1-1 0 0 0,-1 1 0 0 0,0 0 0 0 0,0-1 0 0 0,0 0 1 0 0,0 1-1 0 0,1-7 0 0 0,-1 7 1 0 0,0 0 2 0 0,-1-15-2 0 0,-1 8 17 0 0,0 9 6 0 0,0-1-26 0 0,0-7 8 0 0,0 8 79 0 0,1-5-111 0 0,-1 5 109 0 0,0 7 439 0 0,-1 3-510 0 0,-1 2 66 0 0,2-1 1 0 0,-1 0-1 0 0,1 1 0 0 0,0-1 1 0 0,1 1-1 0 0,0-1 0 0 0,1 0 1 0 0,2 11-1 0 0,-1-13-27 0 0,1 1-1 0 0,-1-1 1 0 0,1-1-1 0 0,0 1 1 0 0,1 0-1 0 0,-1-1 1 0 0,1 0 0 0 0,1 0-1 0 0,-1-1 1 0 0,1 1-1 0 0,0-1 1 0 0,9 6-1 0 0,-13-10-64 0 0,14 5 657 0 0,-9-4-4245 0 0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34.20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35 67 3408 0 0,'5'-6'11566'0'0,"-13"31"-11096"0"0,-1 1 685 0 0,-8 40 0 0 0,17-64-1069 0 0,-2 7 177 0 0,-1 9 345 0 0,3-12-366 0 0,1-5-144 0 0,4-5-92 0 0,-3 3-5 0 0,0-1 1 0 0,0 1-1 0 0,-1-1 0 0 0,1 0 1 0 0,-1 1-1 0 0,1-1 0 0 0,-1 0 1 0 0,0 0-1 0 0,1 0 0 0 0,-1 0 1 0 0,0 0-1 0 0,-1 0 0 0 0,2-4 1 0 0,9-14-3 0 0,0 0 1 0 0,1 1 0 0 0,0 1 0 0 0,2 0-1 0 0,0 0 1 0 0,25-22 0 0 0,-36 37-17 0 0,1 0 0 0 0,0 0 0 0 0,0 0 0 0 0,0 0 1 0 0,0 1-1 0 0,1-1 0 0 0,-1 1 0 0 0,9-3 0 0 0,-10 5 10 0 0,-1 0-1 0 0,1-1 0 0 0,0 1 1 0 0,0 0-1 0 0,-1 1 0 0 0,1-1 1 0 0,0 0-1 0 0,0 1 1 0 0,-1-1-1 0 0,1 1 0 0 0,0 0 1 0 0,2 1-1 0 0,-2-1 48 0 0,10 9 108 0 0,-11-6-108 0 0,1 1 1 0 0,-2 0-1 0 0,1 0 1 0 0,0 0-1 0 0,-1 0 0 0 0,0 1 1 0 0,0-1-1 0 0,-1 0 0 0 0,0 0 1 0 0,1 1-1 0 0,-2 7 0 0 0,-1 7 144 0 0,-7 34-1 0 0,3-9 212 0 0,5-36-6340 0 0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35.20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369 4 2424 0 0,'3'-3'12491'0'0,"-8"30"-11844"0"0,-2 0 0 0 0,-1-1 0 0 0,-14 35 0 0 0,-8 23 355 0 0,27-74-880 0 0,-5 13 128 0 0,1 1 0 0 0,1 0 0 0 0,1 0 0 0 0,1 1 0 0 0,0 27 0 0 0,9-37-132 0 0,-1-9-90 0 0,-1-7-407 0 0,4-21 293 0 0,-6 18 21 0 0,-1 0 0 0 0,0 0 0 0 0,0 0-1 0 0,-1 0 1 0 0,1 1 0 0 0,-1-1 0 0 0,1 0 0 0 0,-1 0 0 0 0,0 1 0 0 0,-1-1 0 0 0,-1-3 0 0 0,3 5 77 0 0,-4-7-92 0 0,4 7 58 0 0,-1 0 0 0 0,0 0 1 0 0,0-1-1 0 0,0 1 1 0 0,0 0-1 0 0,-1 0 0 0 0,1 0 1 0 0,-3-2-1 0 0,-1-2-34 0 0,-1 1 0 0 0,-1 1 0 0 0,-11-8 0 0 0,12 8 67 0 0,2 2-19 0 0,0 0 0 0 0,0 0 0 0 0,-1 0-1 0 0,1 0 1 0 0,0 1 0 0 0,-1-1 0 0 0,1 1 0 0 0,-1 0 0 0 0,0 1-1 0 0,1-1 1 0 0,-7 1 0 0 0,6 0 17 0 0,1 0 1 0 0,-1 1-1 0 0,1 0 1 0 0,-1 0-1 0 0,1 0 1 0 0,0 0-1 0 0,-1 1 0 0 0,1-1 1 0 0,0 1-1 0 0,0 0 1 0 0,0 0-1 0 0,0 1 1 0 0,1-1-1 0 0,-1 1 1 0 0,-5 5-1 0 0,-5 3 111 0 0,10-9-96 0 0,1 1 1 0 0,-1-1-1 0 0,1 1 0 0 0,-1 0 1 0 0,-3 6-1 0 0,-9 7 2 0 0,13-12 20 0 0,-1 0-1 0 0,0 1 0 0 0,1 0 0 0 0,0-1 1 0 0,-5 11-1 0 0,8-13 3 0 0,-1 0-8 0 0,0 0-23 0 0,1 0-1 0 0,-1 0 0 0 0,1 0 0 0 0,-1 0 0 0 0,1 0 0 0 0,0 0 0 0 0,0 0 0 0 0,0 0 0 0 0,0 0 0 0 0,0 0 1 0 0,0 0-1 0 0,0 0 0 0 0,1 0 0 0 0,-1 0 0 0 0,2 3 0 0 0,0-2 14 0 0,-1-1 0 0 0,1 1 0 0 0,0-1 0 0 0,0 0 0 0 0,0 0 1 0 0,0 1-1 0 0,0-2 0 0 0,1 1 0 0 0,-1 0 0 0 0,0 0 0 0 0,1-1 0 0 0,4 3 0 0 0,-6-4-30 0 0,5 3 52 0 0,1 0 0 0 0,-1-1 0 0 0,1 0 0 0 0,0 0 0 0 0,0 0 0 0 0,-1-1 0 0 0,11 1 0 0 0,21 0-325 0 0,-12-4-3365 0 0,-18 0-2955 0 0,-7 1 6022 0 0,1 0 0 0 0,-1 1 1 0 0,0-1-1 0 0,0 0 0 0 0,1 0 0 0 0,-1 0 1 0 0,0 0-1 0 0,0 0 0 0 0,0 0 1 0 0,0 0-1 0 0,0 0 0 0 0,0 0 1 0 0,1-2-1 0 0,2-6-1176 0 0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37.63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6 530 1624 0 0,'-6'1'11145'0'0,"27"-57"-10041"0"0,-15 37-733 0 0,0 0 0 0 0,-2-1 1 0 0,0 0-1 0 0,-1 1 0 0 0,-1-1 0 0 0,-1-36 0 0 0,2-16 323 0 0,-2 51-507 0 0,2 1-1 0 0,1 0 1 0 0,0 0 0 0 0,2 0-1 0 0,0 1 1 0 0,1 0 0 0 0,1 0-1 0 0,12-21 1 0 0,-18 37-131 0 0,0 0-1 0 0,0-1 1 0 0,0 1-1 0 0,0 0 1 0 0,0 1-1 0 0,1-1 1 0 0,-1 0 0 0 0,6-4-1 0 0,-6 6 69 0 0,2 2-84 0 0,9 0 5 0 0,-10 0-4 0 0,12 12 128 0 0,-2 9-27 0 0,-1 0 0 0 0,-1 1 0 0 0,-1 1-1 0 0,-2-1 1 0 0,7 26 0 0 0,12 32 50 0 0,46 91 302 0 0,-46-125-429 0 0,-26-45-98 0 0,1 3 67 0 0,1 2 1347 0 0,-1-3-3939 0 0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37.95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26 2068 0 0,'21'-13'2812'0'0,"-6"12"-659"0"0,9-1-1017 0 0,-5 1-736 0 0,-7 1 20 0 0,15 0-504 0 0,-12-1-396 0 0,14-1-2408 0 0,-16-1 811 0 0,1 1 173 0 0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38.30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137 0 3224 0 0,'-13'14'4117'0'0,"-54"56"2533"0"0,35-36-13622 0 0,16-21 2701 0 0,7-6 2431 0 0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39.0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42 0 3508 0 0,'0'0'9911'0'0,"0"6"-9472"0"0,-1 42 1128 0 0,-21 213 1725 0 0,18-234-2969 0 0,-7 31 1 0 0,10-56-240 0 0,-1 24 97 0 0,2-24-207 0 0,0 5 1312 0 0,0-6-1658 0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7.17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190 6 1912 0 0,'4'-5'10892'0'0,"1"15"-10525"0"0,-1 0 0 0 0,-1 0 1 0 0,1 0-1 0 0,-2 1 0 0 0,3 16 0 0 0,-2-4 21 0 0,-1 0 0 0 0,-1 0 0 0 0,-1 0 0 0 0,-1 0-1 0 0,-1-1 1 0 0,-1 1 0 0 0,-5 22 0 0 0,4-34-325 0 0,1 0 0 0 0,-1 0 0 0 0,-1 0 0 0 0,0-1 0 0 0,-1 1 0 0 0,1-1 0 0 0,-2-1 0 0 0,0 1 0 0 0,0-1 0 0 0,0 0 0 0 0,-1-1 0 0 0,-1 0 0 0 0,1 0 0 0 0,-1 0 0 0 0,-1-2 0 0 0,-14 10 0 0 0,23-16-131 0 0,-1 2-755 0 0,-1-1 0 0 0,1 1 0 0 0,-1-1 0 0 0,1 0 0 0 0,-1 0 0 0 0,0 0 0 0 0,0 0 0 0 0,1-1 0 0 0,-1 1 0 0 0,0-1 0 0 0,0 1 0 0 0,0-1 1 0 0,0 0-1 0 0,1 0 0 0 0,-1-1 0 0 0,0 1 0 0 0,0 0 0 0 0,-5-2 0 0 0,-15-6-1142 0 0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39.7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38 64 2404 0 0,'0'0'1828'0'0,"0"-2"-994"0"0,1-8-29 0 0,0 7 8 0 0,4-8 1945 0 0,17-9 227 0 0,-20 19-2581 0 0,0 0-31 0 0,12-3 47 0 0,0 0 0 0 0,0 1 0 0 0,0 1-1 0 0,0 1 1 0 0,1 0 0 0 0,-1 0 0 0 0,0 2 0 0 0,1 0 0 0 0,-1 0 0 0 0,0 1 0 0 0,0 1-1 0 0,16 5 1 0 0,-23-5-270 0 0,1 1 1 0 0,0-1-1 0 0,-1 1 0 0 0,0 1 0 0 0,0 0 0 0 0,0 0 0 0 0,-1 0 0 0 0,1 1 0 0 0,9 11 0 0 0,-1 2 140 0 0,-2 0-1 0 0,13 23 1 0 0,-13-20-55 0 0,-10-14-172 0 0,1 1 0 0 0,-1-1-1 0 0,-1 1 1 0 0,0-1 0 0 0,0 1-1 0 0,-1 0 1 0 0,0 0 0 0 0,0 0-1 0 0,-1 0 1 0 0,0 0 0 0 0,-2 11-1 0 0,1-9-2 0 0,-7 47 203 0 0,6-48-193 0 0,0 0 1 0 0,-1 0-1 0 0,0 0 1 0 0,-1-1-1 0 0,0 1 1 0 0,-1-1-1 0 0,0 0 0 0 0,0 0 1 0 0,-1 0-1 0 0,-11 13 1 0 0,7-13-89 0 0,-1-1 0 0 0,0 0 1 0 0,0 0-1 0 0,-1-1 0 0 0,1-1 0 0 0,-2 0 1 0 0,1 0-1 0 0,-1-2 0 0 0,0 1 1 0 0,0-2-1 0 0,0 1 0 0 0,0-2 0 0 0,-16 2 1 0 0,-21-8-3280 0 0,36 1 484 0 0,0 0 1 0 0,0-1-1 0 0,0 0 0 0 0,-16-8 1 0 0,-3-6-841 0 0,17 7 1957 0 0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40.70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 2404 0 0,'0'0'5482'0'0,"6"-1"-4908"0"0,138-1 4033 0 0,209 24-19 0 0,-329-21-4419 0 0,139 9 1057 0 0,-98-7-554 0 0,-62-3-609 0 0,1 0-1035 0 0,9 0 3506 0 0,-45 12-22553 0 0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41.8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0 425 1676 0 0,'205'16'7746'0'0,"-2"-19"-3889"0"0,-91-14-2145 0 0,-108 17-1642 0 0,0-2-1 0 0,0 1 0 0 0,-1 0 0 0 0,1-1 1 0 0,0 0-1 0 0,-1 1 0 0 0,4-4 0 0 0,0 1 16 0 0,-2 1-27 0 0,0-1 0 0 0,0 0 0 0 0,0-1 0 0 0,-1 1 0 0 0,1-1 0 0 0,-1 1 0 0 0,0-1 0 0 0,-1-1-1 0 0,6-9 1 0 0,1-4 183 0 0,12-33 0 0 0,8-45 53 0 0,-13 37-82 0 0,-8 34-139 0 0,-5 13-49 0 0,-2 5 3 0 0,1 0 0 0 0,-1-1 0 0 0,-1 1 1 0 0,1-1-1 0 0,-1 1 0 0 0,-1-17 0 0 0,2 24-15 0 0,4-2 4 0 0,-4 2 25 0 0,2 1-48 0 0,0 0 9 0 0,0 0 1 0 0,0 0-1 0 0,0 1 1 0 0,0 0 0 0 0,7 2-1 0 0,-6-2-12 0 0,-2 0-3 0 0,13 2 6 0 0,127 36 92 0 0,-141-38-142 0 0,1-1-1245 0 0,0 2 3665 0 0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42.5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4 1748 0 0,'3'0'727'0'0,"55"3"2973"0"0,61-6 916 0 0,-116 3-4445 0 0,14-1 495 0 0,-9 0-279 0 0,4-1-809 0 0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43.1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78 1 2068 0 0,'0'0'4914'0'0,"3"2"-4209"0"0,7 8-29 0 0,-7-8 532 0 0,-3 1-643 0 0,3 9-17 0 0,-3-10-58 0 0,0 1-38 0 0,3 30 1425 0 0,-1-19-1370 0 0,-1 0 0 0 0,0 1-1 0 0,-1-1 1 0 0,-3 22-1 0 0,-51 393 2945 0 0,34-229-2686 0 0,6-120-638 0 0,8-52-131 0 0,5-8 133 0 0,1-16-97 0 0,0 0-1 0 0,0 0 0 0 0,0 0 1 0 0,-1 0-1 0 0,1 0 1 0 0,-1 0-1 0 0,-2 5 0 0 0,3-7-62 0 0,6-80-19001 0 0,-4 61 17408 0 0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44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47 25 1604 0 0,'9'-6'2828'0'0,"24"-8"489"0"0,-31 13-3024 0 0,16 0 616 0 0,28-2 1129 0 0,-43 3-1743 0 0,14 3 209 0 0,-6-2-173 0 0,1 0 0 0 0,-1 1 0 0 0,0 0 0 0 0,1 1 0 0 0,-1 1 0 0 0,0 0 0 0 0,-1 0 1 0 0,1 1-1 0 0,18 12 0 0 0,-14-8-121 0 0,-1 1 0 0 0,-1 1 0 0 0,0 0 1 0 0,-1 1-1 0 0,0 0 0 0 0,0 1 0 0 0,-1 0 0 0 0,-1 0 1 0 0,15 27-1 0 0,-20-28-80 0 0,0 0 1 0 0,-1 0-1 0 0,0 0 0 0 0,-1 0 1 0 0,0 1-1 0 0,-1-1 1 0 0,-1 1-1 0 0,1 13 0 0 0,-3 2 85 0 0,0 0 0 0 0,-7 36 0 0 0,4-43-40 0 0,-1 1 1 0 0,-7 20-1 0 0,9-33-121 0 0,0-1 0 0 0,-1 1 0 0 0,0-1 0 0 0,0 0 0 0 0,-1 0 0 0 0,0-1 0 0 0,-8 11 0 0 0,-28 37 196 0 0,20-33-147 0 0,-2 0-1 0 0,0-1 0 0 0,-38 24 1 0 0,52-40-115 0 0,-1 2 21 0 0,-39 16 74 0 0,23-11-57 0 0,-73 27 64 0 0,97-39-108 0 0,-27 6-2923 0 0,25-7 550 0 0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45.0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 11 1544 0 0,'0'0'2567'0'0,"-2"-2"-1985"0"0,0 1-271 0 0,0 0 0 0 0,0 0 0 0 0,-1 0 0 0 0,1 0 1 0 0,0 0-1 0 0,-1 1 0 0 0,1-1 0 0 0,-1 1 0 0 0,1-1 0 0 0,-1 1 0 0 0,1 0 0 0 0,-1 0 0 0 0,1 0 0 0 0,-5 1 1 0 0,4-1 151 0 0,0 1-1 0 0,-3 1-219 0 0,-1 0 0 0 0,1 0 1 0 0,0 1-1 0 0,0-1 0 0 0,0 1 0 0 0,0 1 1 0 0,1-1-1 0 0,0 1 0 0 0,-1 0 0 0 0,1 0 1 0 0,0 1-1 0 0,1-1 0 0 0,-1 1 0 0 0,1 0 1 0 0,0 0-1 0 0,0 1 0 0 0,1-1 0 0 0,-1 1 1 0 0,1 0-1 0 0,0 0 0 0 0,1 0 0 0 0,0 0 1 0 0,0 0-1 0 0,-2 12 0 0 0,3-15-189 0 0,1 1-1 0 0,0-1 1 0 0,1 0-1 0 0,-1 1 1 0 0,1-1-1 0 0,-1 0 1 0 0,1 0-1 0 0,0 0 1 0 0,0 1-1 0 0,0-1 1 0 0,1 0 0 0 0,-1 0-1 0 0,3 3 1 0 0,1-1-31 0 0,-1-1 0 0 0,1 0 0 0 0,0 0 1 0 0,0 0-1 0 0,0-1 0 0 0,1 0 1 0 0,-1 0-1 0 0,1 0 0 0 0,0 0 1 0 0,0-1-1 0 0,-1 0 0 0 0,2-1 0 0 0,-1 1 1 0 0,0-1-1 0 0,0 0 0 0 0,0 0 1 0 0,0-1-1 0 0,1 0 0 0 0,-1 0 1 0 0,0-1-1 0 0,0 1 0 0 0,1-1 0 0 0,-1-1 1 0 0,0 1-1 0 0,0-1 0 0 0,0 0 1 0 0,0 0-1 0 0,-1-1 0 0 0,1 0 1 0 0,-1 0-1 0 0,1 0 0 0 0,-1-1 0 0 0,0 0 1 0 0,0 0-1 0 0,-1 0 0 0 0,9-9 1 0 0,-11 10-34 0 0,0 0 1 0 0,0 0-1 0 0,0 0 1 0 0,0-1-1 0 0,0 1 1 0 0,-1-1-1 0 0,0 1 0 0 0,1-1 1 0 0,-1 1-1 0 0,-1-1 1 0 0,1 0-1 0 0,0 0 1 0 0,-1-6-1 0 0,0 3-33 0 0,-1 0 0 0 0,0 0-1 0 0,0 0 1 0 0,-1 1 0 0 0,0-1-1 0 0,0 1 1 0 0,-4-10 0 0 0,4 13-139 0 0,1 0 1 0 0,-1 1-1 0 0,1-1 1 0 0,-1 1 0 0 0,0-1-1 0 0,0 1 1 0 0,0 0-1 0 0,0 0 1 0 0,-5-4-1 0 0,-3 1-3785 0 0,-1 3-4386 0 0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45.6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22 2 2168 0 0,'-21'-1'3970'0'0,"27"1"-844"0"0,26 3-1906 0 0,210 7 2810 0 0,-90-6-2815 0 0,-53 1-452 0 0,263 7 1900 0 0,-298-18-3048 0 0,-61 6-157 0 0,-22-19-14236 0 0,5 11 12904 0 0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46.67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313 7 1904 0 0,'0'0'4107'0'0,"-6"-1"-3652"0"0,-32-2 1187 0 0,-1 0 1 0 0,-46 4-1 0 0,81 0-1426 0 0,-12-1 805 0 0,6 2-792 0 0,7-2 225 0 0,0 5-35 0 0,2-4-348 0 0,0-1-1 0 0,1 1 1 0 0,-1 0 0 0 0,1-1 0 0 0,-1 1 0 0 0,1-1-1 0 0,-1 1 1 0 0,1 0 0 0 0,-1-1 0 0 0,1 1-1 0 0,-1 0 1 0 0,1 0 0 0 0,0-1 0 0 0,-1 1-1 0 0,1 0 1 0 0,0 0 0 0 0,0 0 0 0 0,0-1-1 0 0,0 1 1 0 0,0 0 0 0 0,0 1 0 0 0,-2 23 444 0 0,0 0 1 0 0,-2 1-1 0 0,0-2 1 0 0,-10 32-1 0 0,4-19-161 0 0,-45 153 1466 0 0,50-173-1572 0 0,4-12-195 0 0,0 0 1 0 0,0 0 0 0 0,0 0-1 0 0,0 0 1 0 0,1 0 0 0 0,0 0 0 0 0,1 6-1 0 0,-1-9-3 0 0,0 16 59 0 0,11 1-1211 0 0,-9-18 282 0 0,-4-42-16702 0 0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2:47.27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3324 0 0,'3'0'1171'0'0,"79"2"6202"0"0,51 6-3286 0 0,-77-5-2938 0 0,33 1-963 0 0,-86-4-429 0 0,-1 0-76 0 0,12 0-33 0 0,-6 0-3662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1:50.7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386 2 520 0 0,'0'0'3019'0'0,"-4"-1"-2822"0"0,-9 1 285 0 0,-1-1-1 0 0,1 2 0 0 0,-1 0 1 0 0,0 1-1 0 0,1 0 1 0 0,-21 7-1 0 0,-16 1 414 0 0,-28 3 156 0 0,76-13-1031 0 0,-17 3 180 0 0,-21 5 39 0 0,38-8-186 0 0,-18 3 76 0 0,2-2-55 0 0,15 0-26 0 0,-32 7 131 0 0,70-8-185 0 0,-27 0-24 0 0,-5 0-3 0 0,86-7 26 0 0,-87 7 13 0 0,1 0-16 0 0,75-7 54 0 0,-75 7-30 0 0,0 0-14 0 0,28 0-21 0 0,-28 0-2 0 0,0 0 49 0 0,10 0 43 0 0,-10 0-6 0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33.3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1584 0 0,'3'0'683'0'0,"138"0"5807"0"0,9 6-4391 0 0,-116-3-2521 0 0,-31-3-432 0 0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3:29.5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 54 552 0 0,'-3'1'153'0'0,"-7"0"-4"0"0,8 0 666 0 0,-6 1-965 0 0,6 0 729 0 0,9-2 2990 0 0,174-5-1911 0 0,235-9 353 0 0,143-10-567 0 0,-492 17-1113 0 0,-17 1-95 0 0,1 1 0 0 0,99 6-1 0 0,-45 5 169 0 0,-103-5-346 0 0,10-1 96 0 0,-5 1-306 0 0,-9-1-750 0 0,-73 7-82 0 0,-42 11-1617 0 0,-187 4 0 0 0,301-22 2624 0 0,0-1-12 0 0,-33 0 221 0 0,-64 7-1 0 0,-32 15 1005 0 0,28-3-882 0 0,101-18-330 0 0,-15 2 31 0 0,1-1 131 0 0,7 0-152 0 0,8-1 147 0 0,-5 3-65 0 0,6-1-53 0 0,7 0-36 0 0,131 8 186 0 0,-107-7-217 0 0,-6-1 57 0 0,0 1 1 0 0,25 7-1 0 0,-48-10-4 0 0,14 3 68 0 0,-7 0 9 0 0,-8 0 231 0 0,-6 2-349 0 0,-8 2 78 0 0,-42 2 70 0 0,-44-1 518 0 0,97-7-652 0 0,0-1 43 0 0,-5 2-156 0 0,11 0-395 0 0,16 3-448 0 0,-15-4 1004 0 0,3 1-682 0 0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0.80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54 1852 0 0,'0'0'2958'0'0,"7"-1"-2432"0"0,49-9 1346 0 0,1 3 0 0 0,66 0-1 0 0,7-1-142 0 0,77-8 726 0 0,-178 12-1962 0 0,-26 4-441 0 0,-58 20-13817 0 0,42-16 12002 0 0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1.3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75 11 1576 0 0,'-15'5'3086'0'0,"13"-5"-2847"0"0,-3 2 579 0 0,-1-1-1 0 0,0-1 1 0 0,1 1-1 0 0,-1-1 1 0 0,0 0-1 0 0,0 0 1 0 0,-9-1-1 0 0,12 0 699 0 0,142-12-432 0 0,121 10 77 0 0,-181 3-810 0 0,-44 0-111 0 0,-33 0-166 0 0,1 0 34 0 0,8-1-25 0 0,-8 1 72 0 0,7-1 8 0 0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2.47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403 0 1320 0 0,'0'0'4079'0'0,"-2"6"-3743"0"0,0 2-75 0 0,-1 0 0 0 0,-1-1 0 0 0,1 1 1 0 0,-1-1-1 0 0,0 1 0 0 0,-1-1 1 0 0,0-1-1 0 0,0 1 0 0 0,-1-1 0 0 0,-9 9 1 0 0,10-11-190 0 0,0-1 1 0 0,-1 0-1 0 0,1 0 1 0 0,-1-1-1 0 0,0 0 0 0 0,1 0 1 0 0,-1 0-1 0 0,0 0 1 0 0,0-1-1 0 0,-9 0 1 0 0,13 0-22 0 0,-2-2-3 0 0,-10 1 45 0 0,11-1-53 0 0,0 1-43 0 0,2-1 2 0 0,-6-1 124 0 0,1 0 1 0 0,-1 0-1 0 0,0 1 1 0 0,0 0-1 0 0,-11 0 1 0 0,14 1-34 0 0,0 1 1 0 0,0 0 0 0 0,1-1-1 0 0,-1 2 1 0 0,0-1-1 0 0,0 0 1 0 0,1 1 0 0 0,-1 0-1 0 0,1 0 1 0 0,0 0-1 0 0,-1 0 1 0 0,-3 4-1 0 0,-14 10 349 0 0,-7 5 435 0 0,-28 26 0 0 0,41-27-1311 0 0,2 13-5641 0 0,7-15 1137 0 0,2-7 3138 0 0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4.0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1820 0 0,'0'0'9278'0'0,"5"5"-8919"0"0,43 39 962 0 0,3-2-1 0 0,1-2 1 0 0,104 60 0 0 0,-29-24-602 0 0,30 15-48 0 0,16-4-61 0 0,-169-86-582 0 0,-3 0-20 0 0,1 0 0 0 0,-1-1 0 0 0,1 1-1 0 0,0 0 1 0 0,-1 0 0 0 0,1 0 0 0 0,-1 0 0 0 0,0 1-1 0 0,1-1 1 0 0,-1 0 0 0 0,0 0 0 0 0,0 1-1 0 0,0-1 1 0 0,0 1 0 0 0,0-1 0 0 0,0 1-1 0 0,0-1 1 0 0,0 1 0 0 0,-1 0 0 0 0,1-1 0 0 0,-1 1-1 0 0,1 3 1 0 0,0-3 64 0 0,-2-1-71 0 0,1 0 0 0 0,-1 1 1 0 0,1-1-1 0 0,-1 0 0 0 0,1 0 0 0 0,-1 0 0 0 0,0 0 1 0 0,0 1-1 0 0,1-1 0 0 0,-1 0 0 0 0,0 0 0 0 0,0-1 1 0 0,-2 2-1 0 0,-3 5 10 0 0,-8 9 26 0 0,-27 26 0 0 0,7-9-21 0 0,-93 104 199 0 0,-108 109 729 0 0,216-228-861 0 0,-9 9-20 0 0,1 0 0 0 0,-29 40 0 0 0,22-33 16 0 0,33-33-129 0 0,-2 1-382 0 0,-3 0 384 0 0,-1-8-5325 0 0,-5-6 1606 0 0,8 3-2405 0 0,0 2 3394 0 0,-1-3 1099 0 0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5.3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65 74 788 0 0,'0'0'737'0'0,"-8"-10"857"0"0,-15-23 2743 0 0,22 32-3808 0 0,-14-16 1172 0 0,-3 5 1381 0 0,36 19-2366 0 0,44 26 31 0 0,-40-17-356 0 0,-1 1 1 0 0,0 1-1 0 0,33 37 0 0 0,17 15 79 0 0,-51-50-268 0 0,-1 1 0 0 0,19 28-1 0 0,-16-22-61 0 0,-17-19-86 0 0,1-1 1 0 0,-1 1-1 0 0,-1 0 1 0 0,1 1-1 0 0,-1-1 1 0 0,-1 0-1 0 0,0 1 1 0 0,0 0-1 0 0,0 0 0 0 0,0 11 1 0 0,-1-3 46 0 0,0 0 0 0 0,-2 1 0 0 0,0-1-1 0 0,-4 22 1 0 0,3-29-22 0 0,-1 17 33 0 0,-1 0-1 0 0,-2-1 1 0 0,-1 0 0 0 0,-1 0-1 0 0,-11 30 1 0 0,0-18 94 0 0,7-17-232 0 0,-10 29 0 0 0,16-36 76 0 0,-2 0 0 0 0,1 0 0 0 0,-2 0 0 0 0,0-1 0 0 0,-18 22 0 0 0,-9 14 28 0 0,30-42-58 0 0,0 0 1 0 0,-1-1-1 0 0,0 1 0 0 0,0-1 0 0 0,-1 0 1 0 0,0-1-1 0 0,-9 7 0 0 0,-1 0-31 0 0,4-4 595 0 0,12-8-1138 0 0,0 1 0 0 0,0-1 0 0 0,0 1 0 0 0,0-1 0 0 0,0 0 0 0 0,0 1 0 0 0,-1-1 0 0 0,1 0 1 0 0,0 0-1 0 0,0 0 0 0 0,0 0 0 0 0,0 0 0 0 0,-1 0 0 0 0,1 0 0 0 0,0 0 0 0 0,0 0 0 0 0,0-1 0 0 0,0 1 0 0 0,0 0 0 0 0,-1-1 1 0 0,1 1-1 0 0,0-1 0 0 0,0 1 0 0 0,0-1 0 0 0,0 0 0 0 0,0 1 0 0 0,0-1 0 0 0,1 0 0 0 0,-2-1 0 0 0,-5-6-1394 0 0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6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115 4 1648 0 0,'0'0'1166'0'0,"-14"-4"1448"0"0,2 5-2099 0 0,9-1-45 0 0,0 2 4 0 0,-3 0-63 0 0,-1 1 0 0 0,1 0 0 0 0,0 0 1 0 0,0 1-1 0 0,1 0 0 0 0,-1 0 0 0 0,1 0 0 0 0,-9 10 0 0 0,11-11-277 0 0,1-1 0 0 0,0 1 1 0 0,0 0-1 0 0,0 0 0 0 0,1 0 0 0 0,-1 0 1 0 0,1 0-1 0 0,-1 1 0 0 0,1-1 1 0 0,0 0-1 0 0,0 0 0 0 0,1 1 0 0 0,-1-1 1 0 0,1 1-1 0 0,0-1 0 0 0,-1 1 0 0 0,1-1 1 0 0,1 1-1 0 0,-1-1 0 0 0,2 6 1 0 0,-1-5-41 0 0,0 0 0 0 0,1-1 1 0 0,-1 0-1 0 0,1 1 1 0 0,0-1-1 0 0,0 0 1 0 0,0 0-1 0 0,1 0 1 0 0,-1 0-1 0 0,1 0 1 0 0,-1-1-1 0 0,1 1 0 0 0,0-1 1 0 0,0 0-1 0 0,0 1 1 0 0,1-1-1 0 0,-1-1 1 0 0,0 1-1 0 0,1 0 1 0 0,-1-1-1 0 0,1 0 1 0 0,-1 0-1 0 0,1 0 0 0 0,0 0 1 0 0,-1 0-1 0 0,5-1 1 0 0,-5 1 37 0 0,1-2-2 0 0,35-7 248 0 0,-37 8-354 0 0,0-1 1 0 0,0 1-1 0 0,0-1 0 0 0,0 0 0 0 0,0 1 1 0 0,0-1-1 0 0,-1 0 0 0 0,1 0 1 0 0,0 0-1 0 0,-1 0 0 0 0,1-1 0 0 0,0 1 1 0 0,-1 0-1 0 0,0-1 0 0 0,1 1 1 0 0,-1-1-1 0 0,0 1 0 0 0,0-1 0 0 0,0 0 1 0 0,0 1-1 0 0,0-1 0 0 0,1-2 1 0 0,-1-6 3 0 0,0 7-21 0 0,-2 1 28 0 0,0-3-10 0 0,0 0 0 0 0,-1 1 1 0 0,1-1-1 0 0,-1 1 1 0 0,0 0-1 0 0,-1-1 0 0 0,1 1 1 0 0,-1 0-1 0 0,0 0 0 0 0,0 1 1 0 0,0-1-1 0 0,-5-4 1 0 0,7 7-59 0 0,0-1-20 0 0,-1 1-1 0 0,1-1 1 0 0,0 1-1 0 0,-1-1 1 0 0,0 1 0 0 0,1 0-1 0 0,-1 0 1 0 0,0-1-1 0 0,0 1 1 0 0,1 0 0 0 0,-5-1-1 0 0,-4-2-6237 0 0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6.88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169 15 1944 0 0,'-8'-9'3425'0'0,"4"7"-3012"0"0,0 1 1 0 0,1 0-1 0 0,-1 1 0 0 0,0-1 1 0 0,0 1-1 0 0,1-1 0 0 0,-1 1 0 0 0,0 0 1 0 0,0 1-1 0 0,0-1 0 0 0,1 1 0 0 0,-1-1 1 0 0,-4 2-1 0 0,5-1 46 0 0,-12 5 444 0 0,9-4-563 0 0,1 1-1 0 0,0 0 1 0 0,0 0 0 0 0,0 0-1 0 0,0 1 1 0 0,0 0 0 0 0,-5 6-1 0 0,-7 4 392 0 0,15-11-633 0 0,0 0-1 0 0,-1-1 1 0 0,2 1 0 0 0,-1 0 0 0 0,0 0-1 0 0,0 0 1 0 0,1 0 0 0 0,-1 0 0 0 0,1 0 0 0 0,0 0-1 0 0,0 1 1 0 0,1-1 0 0 0,-1 0 0 0 0,0 1-1 0 0,1-1 1 0 0,0 5 0 0 0,0-5 8 0 0,1-1-6 0 0,0 1-42 0 0,0-1 0 0 0,0 1 0 0 0,0-1-1 0 0,0 1 1 0 0,1-1 0 0 0,-1 1 0 0 0,1-1 0 0 0,-1 0 0 0 0,1 0 0 0 0,0 0 0 0 0,0 0 0 0 0,0 0-1 0 0,0 0 1 0 0,1 0 0 0 0,2 1 0 0 0,-3-2 46 0 0,1 0-71 0 0,0 0 0 0 0,0 0 0 0 0,0 0 1 0 0,0-1-1 0 0,0 1 0 0 0,0-1 0 0 0,0 0 0 0 0,6 0 0 0 0,-5 0 24 0 0,13-1 157 0 0,2-4-86 0 0,-8-2 309 0 0,10-13-10614 0 0,-17 8 3489 0 0,-3 9 4824 0 0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7.4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611 1 2128 0 0,'-164'12'10275'0'0,"-218"-3"-5778"0"0,365-8-4659 0 0,-9-1-1596 0 0,10-2-4139 0 0,10-10-2574 0 0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8.07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488 0 1676 0 0,'0'0'3337'0'0,"-3"1"-2928"0"0,-10 3-14 0 0,10-3 19 0 0,-13 1 1198 0 0,-367 6 4139 0 0,328-8-5224 0 0,54 0-813 0 0,-3 0-383 0 0,-6 0 89 0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8.4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147 24 1012 0 0,'0'0'842'0'0,"15"-4"4403"0"0,-15 4-5210 0 0,0 0-1 0 0,0 0 1 0 0,0-1-1 0 0,0 1 0 0 0,1 0 1 0 0,-1 0-1 0 0,0 0 1 0 0,0-1-1 0 0,0 1 1 0 0,0 0-1 0 0,0 0 1 0 0,0-1-1 0 0,0 1 0 0 0,0 0 1 0 0,0 0-1 0 0,0-1 1 0 0,0 1-1 0 0,0 0 1 0 0,0 0-1 0 0,0 0 0 0 0,0-1 1 0 0,0 1-1 0 0,0 0 1 0 0,0 0-1 0 0,0-1 1 0 0,0 1-1 0 0,0 0 0 0 0,0 0 1 0 0,0 0-1 0 0,-1-1 1 0 0,1 1-1 0 0,0 0 1 0 0,0 0-1 0 0,0 0 0 0 0,0-1 1 0 0,0 1-1 0 0,-1 0 1 0 0,1 0-1 0 0,0 0 1 0 0,0 0-1 0 0,0 0 0 0 0,-1-1 1 0 0,1 1-1 0 0,0 0 1 0 0,0 0-1 0 0,0 0 1 0 0,-1 0-1 0 0,1 0 1 0 0,0 0-1 0 0,0 0 0 0 0,-1 0 1 0 0,1 0-1 0 0,0 0 1 0 0,0 0-1 0 0,-1 0 1 0 0,1 0-1 0 0,-17-2-280 0 0,14 2 419 0 0,-4-1-74 0 0,-17-1 260 0 0,12 2-200 0 0,-18-1 261 0 0,27 1-302 0 0,-4-2 10 0 0,0 1 0 0 0,-1 0 1 0 0,-13 1-1 0 0,21 0-141 0 0,-3 0 113 0 0,3-1-171 0 0,-1 1 0 0 0,1 0-1 0 0,-1 0 1 0 0,0 0 0 0 0,1 0-1 0 0,-1 0 1 0 0,1 1-1 0 0,-1-1 1 0 0,1 0 0 0 0,-1 0-1 0 0,1 0 1 0 0,-1 0 0 0 0,1 1-1 0 0,-1-1 1 0 0,1 0 0 0 0,-1 0-1 0 0,1 1 1 0 0,-1-1 0 0 0,1 0-1 0 0,0 1 1 0 0,-1-1 0 0 0,1 0-1 0 0,0 1 1 0 0,-1-1-1 0 0,1 1 1 0 0,0-1 0 0 0,-1 1-1 0 0,1-1 1 0 0,0 1 0 0 0,0-1-1 0 0,-1 1 1 0 0,1-1 0 0 0,0 1-1 0 0,0-1 1 0 0,0 1 0 0 0,0-1-1 0 0,0 1 1 0 0,0-1 0 0 0,0 1-1 0 0,0-1 1 0 0,0 1-1 0 0,0-1 1 0 0,0 1 0 0 0,0-1-1 0 0,0 1 1 0 0,0 0 0 0 0,0-1-1 0 0,1 1 1 0 0,-1 1 304 0 0,1 1-1026 0 0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8.6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49 2896 0 0,'3'0'912'0'0,"167"2"5619"0"0,91-20-2751 0 0,-60 3-1546 0 0,-34 5-279 0 0,-190 6-14041 0 0,-39 1 8356 0 0,33 3 1934 0 0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26.0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 9 2824 0 0,'-7'-8'14504'0'0,"0"21"-6226"0"0,5-8-10798 0 0,0 0 2584 0 0,2-1 1 0 0,28 141 825 0 0,16 110 307 0 0,-40-212-1003 0 0,0-6 76 0 0,1 1 1 0 0,12 41 0 0 0,-12-48-126 0 0,2 23-52 0 0,-7-52-25 0 0,1 14-23 0 0,-2-9-2548 0 0,5-30-13917 0 0,-3 18 18668 0 0,-1 3-2659 0 0,0 0 1 0 0,1 0-1 0 0,-1 0 0 0 0,0 0 0 0 0,0-1 0 0 0,0 1 0 0 0,-1 0 1 0 0,1 0-1 0 0,0 0 0 0 0,-1 0 0 0 0,0-1 0 0 0,-1-2 1 0 0,0-1-897 0 0,-3-7-538 0 0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27.0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68 2556 0 0,'0'0'5355'0'0,"6"-11"-826"0"0,2 6-4002 0 0,0 0-1 0 0,1 1 0 0 0,0 0 0 0 0,0 1 0 0 0,0 0 0 0 0,0 0 0 0 0,0 1 0 0 0,12-2 1 0 0,16-4 483 0 0,-18 3-547 0 0,0 1 0 0 0,1 1-1 0 0,-1 1 1 0 0,34 0 0 0 0,75 12 516 0 0,-101-6-741 0 0,-2 1 0 0 0,1 2 1 0 0,44 17-1 0 0,71 40 368 0 0,-53-22-279 0 0,-64-31-218 0 0,0 2-1 0 0,-1 1 1 0 0,28 21 0 0 0,-37-24-19 0 0,-1 0 1 0 0,0 0-1 0 0,-1 2 1 0 0,-1-1-1 0 0,0 2 0 0 0,12 17 1 0 0,-16-17 10 0 0,0-1 1 0 0,-1 1-1 0 0,0 1 0 0 0,-1-1 1 0 0,0 1-1 0 0,3 28 0 0 0,-6-29-37 0 0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29.1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54 407 880 0 0,'0'0'348'0'0,"-3"2"-7"0"0,-7 4-20 0 0,8-4 311 0 0,-20 8 939 0 0,13-5-1340 0 0,8-5-23 0 0,1 0-1 0 0,0 0 0 0 0,-1 1 1 0 0,1-1-1 0 0,-1 0 1 0 0,1 0-1 0 0,0 0 1 0 0,-1 1-1 0 0,1-1 1 0 0,0 0-1 0 0,-1 0 1 0 0,1 1-1 0 0,0-1 1 0 0,-1 0-1 0 0,1 1 1 0 0,0-1-1 0 0,0 0 1 0 0,0 1-1 0 0,-1-1 1 0 0,1 0-1 0 0,0 1 1 0 0,0-1-1 0 0,0 0 1 0 0,0 1-1 0 0,-1-1 1 0 0,1 1-1 0 0,0-1 1 0 0,0 1-1 0 0,0-1 1 0 0,0 0-1 0 0,0 1 1 0 0,0 0-1 0 0,10 11 72 0 0,-7-9 598 0 0,-1-2-614 0 0,20 6 726 0 0,-20-7-739 0 0,1 1-52 0 0,25 1 584 0 0,-25-2-605 0 0,32 1 549 0 0,-14-1-183 0 0,40-7 0 0 0,-12 1-108 0 0,3-1-23 0 0,-15 4 16 0 0,58-15 1 0 0,-61 8-265 0 0,-1-1-1 0 0,0-1 1 0 0,0-2 0 0 0,43-26 0 0 0,-38 13-30 0 0,-18 11-92 0 0,-11 8 43 0 0,-1-1-1 0 0,-1 0 1 0 0,1 0-1 0 0,9-17 1 0 0,-15 24-61 0 0,-1 0 38 0 0,0 0-68 0 0,15-27 25 0 0,-16 27 3 0 0,2 0-22 0 0,0 0 0 0 0,0 0 0 0 0,0 0 0 0 0,-1-1 0 0 0,1 1 0 0 0,-1-1 0 0 0,1 1 0 0 0,0-5 0 0 0,0 3-17 0 0,-1 3 7 0 0,3-3 91 0 0,4-13-50 0 0,13-24 46 0 0,-20 39-97 0 0,7-35 76 0 0,-2 4 245 0 0,-5 31-162 0 0,-2-1-87 0 0,-2-19 104 0 0,3 20-143 0 0,0 0 1217 0 0,-1-3-3973 0 0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0.05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96 1 1720 0 0,'0'0'8935'0'0,"-8"0"-8644"0"0,-22 2-21 0 0,23-1 19 0 0,4 1-46 0 0,0 1 0 0 0,0-1 0 0 0,0 1 0 0 0,0 0 1 0 0,1-1-1 0 0,-1 1 0 0 0,-3 6 0 0 0,3-4-13 0 0,1 1-1 0 0,-1 0 1 0 0,1 0 0 0 0,0 0-1 0 0,1 0 1 0 0,-1 0 0 0 0,0 10-1 0 0,2-13-127 0 0,-5 23 706 0 0,3-15-724 0 0,2-9 149 0 0,0 1-109 0 0,3 25 200 0 0,-3-25-282 0 0,12 20 364 0 0,-7-17-333 0 0,-1-2-24 0 0,0-1 1 0 0,-1 0-1 0 0,1 0 0 0 0,1 0 1 0 0,-1-1-1 0 0,0 1 0 0 0,1-1 1 0 0,-1 0-1 0 0,1 0 0 0 0,-1-1 1 0 0,1 1-1 0 0,0-1 0 0 0,0 0 1 0 0,0 0-1 0 0,-1-1 0 0 0,1 0 1 0 0,0 1-1 0 0,10-2 0 0 0,-15 1-47 0 0,3 0 44 0 0,0-1-9 0 0,0 0-1 0 0,0 0 0 0 0,1 0 1 0 0,-1 0-1 0 0,0 0 0 0 0,0-1 0 0 0,0 1 0 0 0,0-1 1 0 0,-1 0-1 0 0,1 0 0 0 0,0 0 0 0 0,-1 0 0 0 0,1-1 1 0 0,-1 1-1 0 0,0-1 0 0 0,3-3 0 0 0,-3 2-2 0 0,0 0 0 0 0,0 0-1 0 0,0-1 1 0 0,0 1 0 0 0,-1-1-1 0 0,0 1 1 0 0,0-1 0 0 0,0 0-1 0 0,0 1 1 0 0,-1-1 0 0 0,0-7-1 0 0,0 9-21 0 0,0 0-1 0 0,0-1 1 0 0,-1 1-1 0 0,1-1 1 0 0,-1 1-1 0 0,0 0 1 0 0,0 0-1 0 0,0-1 1 0 0,-1 1-1 0 0,1 0 1 0 0,-1 0-1 0 0,1 0 1 0 0,-1 1-1 0 0,0-1 1 0 0,0 0-1 0 0,-1 1 1 0 0,1-1-1 0 0,0 1 1 0 0,-4-3-1 0 0,-2 0-69 0 0,1 0 0 0 0,-1 0 0 0 0,0 1 0 0 0,0 0-1 0 0,-1 0 1 0 0,-10-3 0 0 0,-13-2-1867 0 0,13 5-4479 0 0,-1 1-2503 0 0,9 2 7084 0 0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39.7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517 26 1176 0 0,'-15'-2'1675'0'0,"-262"-10"7982"0"0,136 4-7897 0 0,60 5-1427 0 0,78 3-477 0 0,50 8-14161 0 0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40.3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769 1 1464 0 0,'0'0'4255'0'0,"-4"2"-3920"0"0,-5 3-37 0 0,0 0 1 0 0,0-2 0 0 0,0 1-1 0 0,-1-1 1 0 0,1 0-1 0 0,-11 1 1 0 0,-313 45 5848 0 0,23 7-3932 0 0,266-46-2566 0 0,42-10-267 0 0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56.5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 0 8 0 0,'-7'13'40'0'0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57.2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993 0 100 0 0,'-23'44'220'0'0,"-49"82"123"0"0,62-111-342 0 0,-1-1 0 0 0,0-1 0 0 0,-1 0 1 0 0,0 0-1 0 0,-1-1 0 0 0,-19 13 0 0 0,-81 49 45 0 0,55-38-57 0 0,-79 64 1 0 0,102-69 94 0 0,2 1 0 0 0,2 1 0 0 0,-37 49-1 0 0,-25 59 1792 0 0,-19 26-324 0 0,90-139-1372 0 0,8-9-98 0 0,7-10 0 0 0,0 0-1 0 0,0 0 1 0 0,-15 13 0 0 0,21-21-18 0 0,-1 1-123 0 0,1 0 1 0 0,-1 0-1 0 0,0-1 1 0 0,0 1-1 0 0,0 0 0 0 0,0-1 1 0 0,0 1-1 0 0,-1-1 0 0 0,1 0 1 0 0,0 0-1 0 0,-1 0 0 0 0,1 0 1 0 0,-5 1-1 0 0,4 0-1010 0 0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4:59.4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2653 1 284 0 0,'-33'25'712'0'0,"19"-14"-533"0"0,0 0 1 0 0,0 1-1 0 0,1 0 0 0 0,1 1 1 0 0,0 0-1 0 0,-15 21 1 0 0,-18 49 50 0 0,-7 10-168 0 0,36-70 126 0 0,-1-1 0 0 0,-1 0-1 0 0,-1-2 1 0 0,-1 0 0 0 0,-34 26 0 0 0,-120 74 279 0 0,133-94-441 0 0,-168 89 5 0 0,100-59 38 0 0,-137 61 147 0 0,76-39 257 0 0,128-58-213 0 0,2 2 0 0 0,0 2 1 0 0,2 2-1 0 0,-47 40 0 0 0,67-50-185 0 0,1 0 0 0 0,1 1 0 0 0,1 1 0 0 0,0 1 0 0 0,1 0 0 0 0,1 1 0 0 0,1 0 0 0 0,1 1 0 0 0,1 0 0 0 0,-10 29 0 0 0,14-23 21 0 0,0 0 0 0 0,2 0 0 0 0,-2 51 0 0 0,1-8 115 0 0,-43 246 739 0 0,43-295-879 0 0,0 0 0 0 0,-1-1-1 0 0,-1 0 1 0 0,-2-1 0 0 0,1 1-1 0 0,-2-2 1 0 0,-22 33 0 0 0,10-21 50 0 0,-2-1 0 0 0,-1-1 0 0 0,-44 39 0 0 0,45-48-46 0 0,-54 33 0 0 0,49-35-36 0 0,-41 34-1 0 0,47-32 12 0 0,2 2 0 0 0,0 0-1 0 0,-29 39 1 0 0,24-27 389 0 0,-41 40 0 0 0,12-14 341 0 0,43-47-499 0 0,0-1-1 0 0,-19 14 1 0 0,-15 14 296 0 0,38-31-760 0 0,-2 0-1 0 0,1 0 1 0 0,-18 10-1 0 0,25-17-1112 0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29.08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221 1 868 0 0,'1'7'5622'0'0,"-7"-5"-4155"0"0,-11-3-2603 0 0,14 1 1710 0 0,-3 0-388 0 0,3 0-104 0 0,-58 4 952 0 0,58-4-924 0 0,-12 0 78 0 0,12 0-12 0 0,0 0-57 0 0,-8 0 5 0 0,8 0-44 0 0,1 0 38 0 0,-9-1-10 0 0,8 0-9 0 0,-29-1 228 0 0,30 2-235 0 0,-13-2 91 0 0,6-1-208 0 0,7 3 192 0 0,-1 0-170 0 0,-5 0 122 0 0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5:00.6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0 899 900 0 0,'10'-13'697'0'0,"-1"0"-1"0"0,-1 0 1 0 0,0-1-1 0 0,12-29 1 0 0,1 0-74 0 0,-12 25-261 0 0,1 1 1 0 0,1 0-1 0 0,20-23 0 0 0,-24 33-306 0 0,0 0-1 0 0,1 0 1 0 0,-1 0 0 0 0,2 1-1 0 0,-1 1 1 0 0,1-1-1 0 0,-1 1 1 0 0,18-6-1 0 0,26-8 213 0 0,1 3-1 0 0,74-12 0 0 0,-85 22-126 0 0,0 2 0 0 0,1 3 0 0 0,46 3 0 0 0,-44 0-23 0 0,0-2 0 0 0,60-8-1 0 0,-95 7-61 0 0,0-1 1 0 0,0 0-1 0 0,0-1 1 0 0,0 0-1 0 0,0-1 0 0 0,-1 0 1 0 0,1 0-1 0 0,-1-1 0 0 0,0 0 1 0 0,-1-1-1 0 0,1 0 0 0 0,-1 0 1 0 0,0-1-1 0 0,0 0 0 0 0,-1 0 1 0 0,12-16-1 0 0,95-101 226 0 0,-13 14-49 0 0,-93 100-114 0 0,-1 0 0 0 0,0 0-1 0 0,-1-1 1 0 0,-1 1 0 0 0,1-1 0 0 0,5-18 0 0 0,-9 21-385 0 0,0 1 1 0 0,0-1-1 0 0,-1 0 1 0 0,1-12-1 0 0,-2 15-573 0 0,-1 0 0 0 0,1 1-1 0 0,-1-1 1 0 0,1 0 0 0 0,-1 1-1 0 0,0-1 1 0 0,-1 1 0 0 0,-2-7 0 0 0,-1 1-935 0 0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5:11.1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152 1 20 0 0,'0'0'218'0'0,"-4"1"-113"0"0,0 1-12 0 0,-13 3 1361 0 0,7 18-670 0 0,-6-5-126 0 0,6-1-214 0 0,10-16-296 0 0,-6 15 211 0 0,-11 46 953 0 0,16-60-1126 0 0,-23 23 910 0 0,-2-6-632 0 0,24-17-430 0 0,-8 4-914 0 0,9-5 526 0 0,-2 1 255 0 0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5:11.90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1 644 0 0,'0'0'1358'0'0,"2"5"-1196"0"0,0-1-44 0 0,1 1 0 0 0,-1-1 1 0 0,1 1-1 0 0,0-1 0 0 0,3 4 1 0 0,-4-7 42 0 0,0 1-71 0 0,1 1-1 0 0,-1-2 1 0 0,1 1 0 0 0,0 0-1 0 0,-1 0 1 0 0,1-1 0 0 0,0 0-1 0 0,0 0 1 0 0,0 1 0 0 0,6 0-1 0 0,7 4 142 0 0,69 54 1114 0 0,-82-58-1293 0 0,5 1 35 0 0,3 0 38 0 0,-1 1 1 0 0,1-2 0 0 0,20 3-1 0 0,-16-2-134 0 0,-12-3 105 0 0,6 3 11 0 0,-8-3-115 0 0,0 0 0 0 0,0 0 0 0 0,0 1 0 0 0,0-1-1 0 0,0 0 1 0 0,0 0 0 0 0,-1 1 0 0 0,1-1 0 0 0,0 0 0 0 0,0 1 0 0 0,0-1 0 0 0,0 1 0 0 0,0-1-1 0 0,-1 1 1 0 0,1-1 0 0 0,0 1 0 0 0,0 0 0 0 0,0 0 0 0 0,2 8-3743 0 0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5:13.8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 0 1800 0 0,'0'0'2473'0'0,"-3"1"-1890"0"0,1-1 171 0 0,-20 7 9659 0 0,35 5-10336 0 0,-10-9 18 0 0,18 10 184 0 0,10 8 169 0 0,-23-17-348 0 0,0 1-1 0 0,-1 0 0 0 0,0 1 1 0 0,9 8-1 0 0,-9-7-23 0 0,0 0 0 0 0,1 0 0 0 0,0-1 0 0 0,0 0 1 0 0,0-1-1 0 0,0 0 0 0 0,1 0 0 0 0,0 0 0 0 0,11 3 0 0 0,-18-7-32 0 0,15 5 126 0 0,-9-2 1794 0 0,1-3-6372 0 0,-9-1 4085 0 0,1 0 0 0 0,-1-1 1 0 0,1 1-1 0 0,-1 0 0 0 0,1-1 0 0 0,-1 1 0 0 0,1-1 1 0 0,-1 1-1 0 0,0 0 0 0 0,1-1 0 0 0,-1 1 0 0 0,0-1 0 0 0,1 1 1 0 0,-1-1-1 0 0,0 1 0 0 0,0-1 0 0 0,1 1 0 0 0,-1-1 1 0 0,0 1-1 0 0,0-1 0 0 0,0 0 0 0 0,0 1 0 0 0,0-1 0 0 0,0 1 1 0 0,0-1-1 0 0,0-1 0 0 0,1-1-1948 0 0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5:14.3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112 1 1852 0 0,'0'0'8149'0'0,"-3"5"-7726"0"0,-18 38 1061 0 0,-34 90 1805 0 0,32-80-2359 0 0,22-51-906 0 0,0 0-45 0 0,0 1 0 0 0,0 0 0 0 0,0 0 0 0 0,0 0 1 0 0,0 0-1 0 0,0 0 0 0 0,0 4 0 0 0,0 4-3687 0 0,2-5 2196 0 0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5:15.7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1320 0 0,'0'0'10219'0'0,"8"1"-10015"0"0,3 2 84 0 0,0-1 0 0 0,0 2 0 0 0,0-1 1 0 0,-1 2-1 0 0,20 9 0 0 0,-8-1 124 0 0,1-1-1 0 0,0-1 1 0 0,0-1 0 0 0,28 7 0 0 0,-49-16-337 0 0,0-1-58 0 0,0 0-1 0 0,0 0 0 0 0,0 0 1 0 0,0 0-1 0 0,0 1 1 0 0,-1-1-1 0 0,1 1 1 0 0,0-1-1 0 0,3 2 0 0 0,-4-1 6 0 0,1 0 0 0 0,0 0-1 0 0,0-1 1 0 0,0 1 0 0 0,0-1-1 0 0,0 1 1 0 0,0-1-1 0 0,0 0 1 0 0,0 0 0 0 0,2 0-1 0 0,4 5 721 0 0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15:16.3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146 0 1144 0 0,'0'0'3942'0'0,"-2"5"-3548"0"0,-8 12-4 0 0,8-13 11 0 0,-6 32 2096 0 0,-15 36 107 0 0,-42 109 1325 0 0,45-141-3174 0 0,20-39-733 0 0,-1 1-821 0 0,-2 3 2601 0 0,-9-31-18803 0 0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34:32.16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69 26 1328 0 0,'0'0'2476'0'0,"-5"-1"-2264"0"0,-14-4-18 0 0,14 4 316 0 0,-11-1 78 0 0,15 2-485 0 0,0 0 1 0 0,0 0-1 0 0,0 0 0 0 0,0-1 1 0 0,0 1-1 0 0,-1 0 1 0 0,1-1-1 0 0,0 1 0 0 0,0-1 1 0 0,0 1-1 0 0,0-1 0 0 0,0 0 1 0 0,0 1-1 0 0,0-1 1 0 0,-1-1-1 0 0,1 1 732 0 0,-4-7 5306 0 0,20 24-6013 0 0,-11-12 21 0 0,-3-1-75 0 0,0-1 0 0 0,1 0 0 0 0,-1 1 0 0 0,1-1 1 0 0,-1 0-1 0 0,1 0 0 0 0,0 0 0 0 0,0 0 1 0 0,0 0-1 0 0,0 0 0 0 0,2 2 0 0 0,10 9 359 0 0,81 71 1370 0 0,-85-75-1634 0 0,0 0 1 0 0,21 13 0 0 0,-23-16-118 0 0,-6-5 51 0 0,4 4 240 0 0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2:56.27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29 2076 0 0,'0'0'4007'0'0,"-1"-2"-3285"0"0,1 0-1279 0 0,-10-16 5961 0 0,5 11-1862 0 0,1 7-1748 0 0,-1 22-1490 0 0,1 1 0 0 0,1-1 0 0 0,1 0 0 0 0,0 31 0 0 0,3-39-147 0 0,1-1 0 0 0,0 1 0 0 0,7 19-1 0 0,-3-7 54 0 0,25 206 900 0 0,-20-122-739 0 0,-1 32 128 0 0,-5-70-282 0 0,8 57 23 0 0,-11-94-121 0 0,-3 59 0 0 0,-1-27-10 0 0,0-53-71 0 0,2-11-29 0 0,-1 0 1 0 0,1 0 0 0 0,0 0-1 0 0,0 0 1 0 0,0 0-1 0 0,0 0 1 0 0,1 0 0 0 0,0 3-1 0 0,0-3 15 0 0,-1 2-815 0 0,4-20-7750 0 0,1-22-1752 0 0,-3 16 8437 0 0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2:57.9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31 1556 0 0,'0'0'666'0'0,"10"10"2394"0"0,-4-9-2403 0 0,1 0 0 0 0,0-1 0 0 0,0 1 0 0 0,0-1 0 0 0,0-1 0 0 0,0 1 0 0 0,7-3 0 0 0,55-12 1758 0 0,-8 1-851 0 0,-60 14-1556 0 0,27-5 607 0 0,1 2 1 0 0,30 1 0 0 0,-30 3-301 0 0,0 1 0 0 0,-1 2 1 0 0,51 13-1 0 0,-26-1 95 0 0,57 24 1 0 0,-86-29-265 0 0,-1 1 0 0 0,0 2 0 0 0,-1 0 0 0 0,0 1-1 0 0,-2 1 1 0 0,0 1 0 0 0,0 1 0 0 0,20 24 0 0 0,-10-5 105 0 0,-1 1 0 0 0,-1 1-1 0 0,36 70 1 0 0,-50-81-154 0 0,-1 0 0 0 0,-1 1 1 0 0,-1 1-1 0 0,-2 0 0 0 0,-1 0 0 0 0,-1 1 1 0 0,4 40-1 0 0,-11-66-66 0 0,-1 18 102 0 0,-6 36 0 0 0,4-48-62 0 0,0 0 1 0 0,-1-1-1 0 0,-6 15 1 0 0,-8 10 37 0 0,11-20-49 0 0,-2 0 0 0 0,0 0 0 0 0,0-1 0 0 0,-1 0 0 0 0,-1 0-1 0 0,-24 22 1 0 0,17-19-66 0 0,-6 4 47 0 0,-2-2 0 0 0,0 0 0 0 0,-2-2-1 0 0,1-1 1 0 0,-2-1 0 0 0,0-1 0 0 0,-53 16-1 0 0,-83 27 290 0 0,13-13-56 0 0,-42-12 81 0 0,191-32-349 0 0,-14 3-5 0 0,-3-3 90 0 0,20 0-106 0 0,-20-1-1720 0 0,20 1 1638 0 0,-1 0 1 0 0,0 0-1 0 0,1 0 0 0 0,-1 0 0 0 0,0-1 0 0 0,1 1 0 0 0,-1 0 0 0 0,0 0 0 0 0,1 0 0 0 0,-1-1 1 0 0,0 1-1 0 0,1 0 0 0 0,-1-1 0 0 0,0 1 0 0 0,1 0 0 0 0,-1-1 0 0 0,1 1 0 0 0,-1-1 0 0 0,1 1 0 0 0,-1-1 1 0 0,1 1-1 0 0,-1-1 0 0 0,1 1 0 0 0,0-1 0 0 0,-1 0 0 0 0,1 1 0 0 0,0-1 0 0 0,-1-1 0 0 0,2-5-2161 0 0,3-21-9727 0 0,-2 16 10092 0 0,-2 9 65 0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32.76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66 34 1228 0 0,'0'0'465'0'0,"-2"-1"-22"0"0,1 0-80 0 0,0 1 0 0 0,0-1 0 0 0,0 1 0 0 0,0 0 0 0 0,-1 0 0 0 0,1 0 0 0 0,0-1 0 0 0,0 1 0 0 0,0 0 0 0 0,0 0 0 0 0,0 1 0 0 0,0-1 0 0 0,-1 0 0 0 0,1 0 0 0 0,0 0 0 0 0,0 1 0 0 0,0-1 0 0 0,0 1 0 0 0,0-1 0 0 0,0 1 0 0 0,-2 0 0 0 0,-9 10 807 0 0,-8-3 637 0 0,16-6-1891 0 0,3-6 260 0 0,10-13 921 0 0,-8 16-1095 0 0,0-1 0 0 0,0 1-1 0 0,0 0 1 0 0,0 0 0 0 0,0-1 0 0 0,0 1-1 0 0,0 0 1 0 0,0 0 0 0 0,1 0 0 0 0,-1 1 0 0 0,0-1-1 0 0,1 0 1 0 0,-1 0 0 0 0,1 1 0 0 0,-1-1 0 0 0,3 0-1 0 0,3-1-81 0 0,-6 1 39 0 0,17-4 11 0 0,16-4 89 0 0,-32 9-52 0 0,9 5 0 0 0,-9-5 4 0 0,-1 0 0 0 0,1 1-1 0 0,-1-1 1 0 0,1 1 0 0 0,-1-1 0 0 0,1 1 0 0 0,-1 0 0 0 0,1-1 0 0 0,-1 1 0 0 0,0 0 0 0 0,0 0 0 0 0,2 1 0 0 0,16 27 228 0 0,-18-27-177 0 0,-1 16 212 0 0,-3 0-116 0 0,-2 8 10 0 0,1 0-1 0 0,1 0 0 0 0,1 43 0 0 0,3-66-156 0 0,-1-1-1 0 0,1 0 1 0 0,-1 1 0 0 0,1-1-1 0 0,0 0 1 0 0,0 1 0 0 0,0-1-1 0 0,0 0 1 0 0,0 0 0 0 0,0 0-1 0 0,1 0 1 0 0,-1 0 0 0 0,1 0-1 0 0,0 0 1 0 0,-1 0 0 0 0,1-1-1 0 0,0 1 1 0 0,0 0 0 0 0,0-1-1 0 0,0 0 1 0 0,3 2 0 0 0,0 0 8 0 0,0-1 0 0 0,0 0 0 0 0,0 0 0 0 0,0-1 0 0 0,1 1 0 0 0,-1-1 0 0 0,8 1 0 0 0,-9-2-2 0 0,1 1 1 0 0,-1-1-1 0 0,1 0 0 0 0,-1 0 1 0 0,1-1-1 0 0,-1 0 1 0 0,1 1-1 0 0,-1-1 1 0 0,1-1-1 0 0,-1 1 0 0 0,0-1 1 0 0,1 1-1 0 0,-1-1 1 0 0,0 0-1 0 0,0-1 0 0 0,4-3 1 0 0,1-1 12 0 0,-7 6-22 0 0,0 0 1 0 0,0-1-1 0 0,0 0 1 0 0,-1 1-1 0 0,1-1 1 0 0,0 0-1 0 0,-1 0 1 0 0,1 0-1 0 0,1-4 1 0 0,11-15 71 0 0,-7 8-50 0 0,1 0 1 0 0,-2-1-1 0 0,0 0 1 0 0,-1 0-1 0 0,6-26 1 0 0,-10 39 26 0 0,-1-1-32 0 0,12-45 278 0 0,-12 44-241 0 0,1 4-51 0 0,-1 0 0 0 0,1 0 0 0 0,-1 0 0 0 0,1 0 0 0 0,-1 0 0 0 0,1 0 0 0 0,-1 0 0 0 0,0 1 0 0 0,0-1 0 0 0,0 0 0 0 0,1 0 0 0 0,-1 0 0 0 0,0 1 0 0 0,0-1 0 0 0,-1 0 0 0 0,1 1 0 0 0,-1 39 206 0 0,1-21-101 0 0,15 308 1125 0 0,-10-228-826 0 0,-6-97-389 0 0,1-1-1 0 0,-1 1 0 0 0,0 0 0 0 0,1-1 0 0 0,-1 1 0 0 0,0-1 1 0 0,-1 1-1 0 0,1-1 0 0 0,0 0 0 0 0,-1 1 0 0 0,-2 2 0 0 0,3-4 8 0 0,-25 14 126 0 0,8-14-11 0 0,-1-2-142 0 0,15 0-43 0 0,-2 0 32 0 0,1 0 1 0 0,-1-1 0 0 0,0 1-1 0 0,1-1 1 0 0,-1-1 0 0 0,1 1 0 0 0,-6-4-1 0 0,8 4 11 0 0,0-1 1 0 0,1 1-1 0 0,-1 0 0 0 0,1-1 0 0 0,0 0 1 0 0,0 0-1 0 0,-3-3 0 0 0,2 1 7 0 0,-1 0-4 0 0,-4-11 65 0 0,5-20-1 0 0,0-16 37 0 0,2 50-130 0 0,3-14 70 0 0,0 2-58 0 0,-2 11-52 0 0,0 0-1 0 0,1 0 1 0 0,-1-1-1 0 0,1 1 1 0 0,0 0-1 0 0,0 0 1 0 0,0 0-1 0 0,0 0 1 0 0,0 0-1 0 0,1 0 0 0 0,-1 0 1 0 0,3-3-1 0 0,6-8-675 0 0,-4 7-1067 0 0,-1 0 1 0 0,0 0-1 0 0,-1 0 1 0 0,1-1-1 0 0,-2 1 1 0 0,1-1-1 0 0,-1-1 0 0 0,4-12 1 0 0,-6 6-11 0 0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2:58.8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1142 1 2772 0 0,'0'0'10497'0'0,"-3"2"-10022"0"0,-1 0-157 0 0,-1 0 1 0 0,1 0-1 0 0,-1 0 0 0 0,0 0 1 0 0,1-1-1 0 0,-8 2 0 0 0,5-2-1 0 0,-67 13 999 0 0,-1-4 0 0 0,-90 1 0 0 0,109-8-1016 0 0,-122 4 359 0 0,-241 22 1374 0 0,326-16-1714 0 0,91-13-308 0 0,-17 2-27 0 0,10-1-88 0 0,6-1-112 0 0,45 2-20999 0 0,-34-1 19451 0 0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2:59.57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1128 0 1576 0 0,'32'2'11313'0'0,"-38"0"-10926"0"0,-29 9 273 0 0,0-1 1 0 0,-1-2-1 0 0,-1-1 1 0 0,-40 2-1 0 0,21-3-323 0 0,-375 29 1816 0 0,162-16-1068 0 0,180-12-595 0 0,3 1-661 0 0,83-8-246 0 0,78-16-17112 0 0,-48 9 15675 0 0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0.40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154 34 2936 0 0,'0'0'5369'0'0,"-4"-1"-4605"0"0,0 0-421 0 0,0 0-1 0 0,0 1 0 0 0,0-1 1 0 0,0 1-1 0 0,0 0 0 0 0,0 0 0 0 0,0 0 1 0 0,-1 1-1 0 0,1-1 0 0 0,0 1 0 0 0,0 0 1 0 0,0 0-1 0 0,0 0 0 0 0,0 1 0 0 0,0-1 1 0 0,1 1-1 0 0,-1 0 0 0 0,1 0 0 0 0,-1 1 1 0 0,-3 2-1 0 0,1 0-69 0 0,0 0 1 0 0,1 0-1 0 0,0 0 1 0 0,0 1-1 0 0,0-1 1 0 0,1 1-1 0 0,0 0 1 0 0,0 1 0 0 0,0-1-1 0 0,1 1 1 0 0,-3 7-1 0 0,5-9-211 0 0,-1 0 0 0 0,1 0 0 0 0,0 0 0 0 0,0 0 0 0 0,1 0 0 0 0,-1 1 0 0 0,1-1 0 0 0,0 0 0 0 0,1 0 0 0 0,-1 0 1 0 0,1 0-1 0 0,0 1 0 0 0,1-1 0 0 0,-1 0 0 0 0,1-1 0 0 0,0 1 0 0 0,0 0 0 0 0,0 0 0 0 0,1-1 0 0 0,-1 1 0 0 0,1-1 0 0 0,0 0 0 0 0,8 8 0 0 0,-6-7-27 0 0,1 1 1 0 0,0-1-1 0 0,1 0 1 0 0,-1-1-1 0 0,1 0 1 0 0,0 0-1 0 0,0 0 1 0 0,0-1-1 0 0,0 0 1 0 0,1 0-1 0 0,-1-1 0 0 0,1 0 1 0 0,0 0-1 0 0,0 0 1 0 0,9-1-1 0 0,-7 0 46 0 0,0-1 1 0 0,0 0-1 0 0,1-1 0 0 0,-1-1 0 0 0,0 1 0 0 0,0-1 0 0 0,-1-1 0 0 0,18-6 0 0 0,-20 5-20 0 0,0 1 0 0 0,-1-1 0 0 0,0 0 0 0 0,0 0 0 0 0,0-1 0 0 0,0 0 0 0 0,-1 0 0 0 0,0 0 0 0 0,0 0 0 0 0,0-1 0 0 0,-1 0 0 0 0,7-11 0 0 0,-7 10-22 0 0,-1-1 0 0 0,0 1 0 0 0,0 0-1 0 0,0-1 1 0 0,-1 0 0 0 0,-1 1 0 0 0,1-1 0 0 0,-1 0-1 0 0,0 0 1 0 0,-1 0 0 0 0,0 0 0 0 0,0 0 0 0 0,-3-15-1 0 0,2 18-64 0 0,0 1-1 0 0,0-1 0 0 0,-1 1 1 0 0,1-1-1 0 0,-1 1 1 0 0,0-1-1 0 0,-1 1 0 0 0,1 0 1 0 0,-1 0-1 0 0,1 0 0 0 0,-1 0 1 0 0,-1 1-1 0 0,1-1 0 0 0,0 1 1 0 0,-1 0-1 0 0,0 0 1 0 0,1 0-1 0 0,-1 0 0 0 0,0 0 1 0 0,-1 1-1 0 0,1 0 0 0 0,0 0 1 0 0,-1 0-1 0 0,-4-1 0 0 0,-23-4-4139 0 0,25 6 1541 0 0,0 1-1 0 0,-1 0 0 0 0,1 0 1 0 0,0 1-1 0 0,-12 2 1 0 0,3 1 785 0 0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1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 27 3952 0 0,'-16'-27'12505'0'0,"17"33"-11948"0"0,27 229 3946 0 0,-18-113-3497 0 0,82 397 1351 0 0,-67-383-1755 0 0,-8-39-236 0 0,-13-43 62 0 0,-4-45-5118 0 0,-8-132-14496 0 0,3 86 17438 0 0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2.4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42 2556 0 0,'9'-6'796'0'0,"0"1"1"0"0,1 1-1 0 0,-1 0 0 0 0,1 0 0 0 0,0 1 0 0 0,0 0 0 0 0,0 1 0 0 0,13-2 1 0 0,8 0 1154 0 0,45 1 1 0 0,-37 5-1385 0 0,-1 1 0 0 0,0 1 0 0 0,0 2 0 0 0,-1 2 0 0 0,0 2 0 0 0,0 1 0 0 0,-1 1 0 0 0,44 23 0 0 0,-55-21-299 0 0,-1 1 1 0 0,0 1-1 0 0,-1 0 1 0 0,-1 2-1 0 0,-1 1 1 0 0,32 35-1 0 0,-6 4 592 0 0,52 81 0 0 0,-78-104-517 0 0,-2 1 1 0 0,-1 1-1 0 0,26 77 1 0 0,-41-100-262 0 0,1 1 0 0 0,-2 0 0 0 0,0 1 0 0 0,-1-1 0 0 0,0 0 0 0 0,-1 1 0 0 0,-1-1 0 0 0,-1 0 0 0 0,-5 24 0 0 0,-2 1 73 0 0,-3-1 0 0 0,-21 52 0 0 0,24-68-109 0 0,-1-1-1 0 0,0 0 1 0 0,-2-1 0 0 0,0 0 0 0 0,-1-1 0 0 0,-2 0 0 0 0,0-1 0 0 0,-25 24 0 0 0,23-29-56 0 0,-1-1-1 0 0,-1 0 1 0 0,0-2 0 0 0,0 0 0 0 0,-1-1-1 0 0,0-1 1 0 0,-1-1 0 0 0,0-1-1 0 0,-1-1 1 0 0,1 0 0 0 0,-1-2 0 0 0,0 0-1 0 0,-28 0 1 0 0,37-4-620 0 0,0-1 1 0 0,0 0-1 0 0,0 0 1 0 0,0-2-1 0 0,-16-4 1 0 0,12 2-1983 0 0,1-1 1 0 0,0-1 0 0 0,0 0-1 0 0,1-2 1 0 0,0 1 0 0 0,-18-15-1 0 0,18 11 734 0 0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3.0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101 11 1696 0 0,'0'0'6116'0'0,"-4"-2"-5453"0"0,0 0-409 0 0,3 1-83 0 0,0 0-1 0 0,-1 1 1 0 0,1-1 0 0 0,0 1-1 0 0,-1-1 1 0 0,1 1 0 0 0,-1-1-1 0 0,1 1 1 0 0,-1-1 0 0 0,1 1-1 0 0,-2 0 1 0 0,-1 1 42 0 0,0 1 0 0 0,1 0-1 0 0,0-1 1 0 0,-1 1 0 0 0,1 0 0 0 0,0 1-1 0 0,0-1 1 0 0,-3 4 0 0 0,2-3-10 0 0,0 1 1 0 0,0-1-1 0 0,1 1 1 0 0,0 0-1 0 0,0 0 0 0 0,0 1 1 0 0,0-1-1 0 0,1 1 1 0 0,0-1-1 0 0,0 1 1 0 0,0 0-1 0 0,0 0 0 0 0,1 0 1 0 0,0 0-1 0 0,0 0 1 0 0,-1 5-1 0 0,2-6-137 0 0,0-1 0 0 0,0 1 0 0 0,1-1 0 0 0,-1 0 0 0 0,1 1 0 0 0,-1-1 0 0 0,1 0-1 0 0,0 1 1 0 0,0-1 0 0 0,1 0 0 0 0,-1 0 0 0 0,1 0 0 0 0,-1 0 0 0 0,1 0 0 0 0,0 0 0 0 0,0-1 0 0 0,1 1 0 0 0,-1-1 0 0 0,5 5-1 0 0,-2-3 10 0 0,0 0-1 0 0,0-1 0 0 0,0 1 0 0 0,0-1 0 0 0,1-1 1 0 0,-1 1-1 0 0,1-1 0 0 0,0 0 0 0 0,6 2 0 0 0,-5-3 18 0 0,0 0 0 0 0,0 0-1 0 0,0-1 1 0 0,0 0 0 0 0,1 0 0 0 0,-1-1-1 0 0,0 0 1 0 0,0 0 0 0 0,0-1-1 0 0,0 0 1 0 0,0 0 0 0 0,-1 0 0 0 0,1-1-1 0 0,-1 0 1 0 0,1 0 0 0 0,-1-1-1 0 0,0 0 1 0 0,0 0 0 0 0,8-8 0 0 0,-12 10-66 0 0,0 0 0 0 0,0-1 0 0 0,0 1 1 0 0,0 0-1 0 0,-1-1 0 0 0,1 0 1 0 0,-1 1-1 0 0,0-1 0 0 0,0 0 1 0 0,0 1-1 0 0,0-1 0 0 0,0 0 1 0 0,0 0-1 0 0,-1 0 0 0 0,0 0 1 0 0,1 0-1 0 0,-1 0 0 0 0,0 0 1 0 0,0 0-1 0 0,-1 0 0 0 0,1 0 1 0 0,-1 0-1 0 0,1 1 0 0 0,-1-1 1 0 0,0 0-1 0 0,0 0 0 0 0,0 0 1 0 0,-1 1-1 0 0,-2-6 0 0 0,1 4-186 0 0,0 0 0 0 0,0 0 0 0 0,0 0 0 0 0,-1 1-1 0 0,1-1 1 0 0,-1 1 0 0 0,-6-5 0 0 0,6 5-510 0 0,-1 1 0 0 0,0-1 0 0 0,0 0 1 0 0,0 1-1 0 0,0 0 0 0 0,-9-2 0 0 0,-8 0-3400 0 0,-1 2 0 0 0,-26 0 0 0 0,48 2 3988 0 0,-22-1-1714 0 0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3.8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1082 10 1368 0 0,'7'-5'13214'0'0,"-36"3"-11130"0"0,-40 0-2080 0 0,-722 32 3118 0 0,751-29-2900 0 0,0 1 0 0 0,-59 13 0 0 0,98-15-297 0 0,-1 0-1 0 0,1 1 1 0 0,0-1-1 0 0,0 0 1 0 0,0 0 0 0 0,0 1-1 0 0,0-1 1 0 0,0 0 0 0 0,0 1-1 0 0,0-1 1 0 0,0 1 0 0 0,0-1-1 0 0,1 1 1 0 0,-1 0 0 0 0,0-1-1 0 0,0 1 1 0 0,0 0-1 0 0,1 0 1 0 0,-2 1 0 0 0,2-1-161 0 0,0-1 0 0 0,0 1 0 0 0,0-1 0 0 0,0 1 0 0 0,1-1 1 0 0,-1 1-1 0 0,0-1 0 0 0,0 1 0 0 0,1 0 0 0 0,-1-1 0 0 0,0 1 0 0 0,1-1 1 0 0,-1 1-1 0 0,0-1 0 0 0,1 0 0 0 0,-1 1 0 0 0,1-1 0 0 0,-1 1 0 0 0,0-1 1 0 0,1 0-1 0 0,-1 1 0 0 0,1-1 0 0 0,0 0 0 0 0,0 1 0 0 0,26 11-7274 0 0,-11-6 5284 0 0,-13-6 2307 0 0,11 5-1976 0 0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4.4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1377 1 2088 0 0,'0'0'6773'0'0,"-5"2"-6124"0"0,-5 4-49 0 0,-1 0 1 0 0,0-1 0 0 0,0-1-1 0 0,0 0 1 0 0,-18 4 0 0 0,-69 11 1772 0 0,72-15-2012 0 0,-525 51 3906 0 0,329-39-3203 0 0,-148 33-184 0 0,349-42-2344 0 0,46-24-12258 0 0,26-24 9185 0 0,-29 20 2773 0 0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5.9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28 3252 0 0,'0'0'6427'0'0,"5"0"-5747"0"0,43 0 2432 0 0,84-12 0 0 0,5-1-1326 0 0,-51 11-151 0 0,121 13 0 0 0,-201-11-1542 0 0,-1 1 1 0 0,1 0 0 0 0,0 0-1 0 0,0 1 1 0 0,-1 0 0 0 0,1 0-1 0 0,-1 0 1 0 0,0 0 0 0 0,0 1-1 0 0,0 0 1 0 0,0 0 0 0 0,0 0-1 0 0,0 1 1 0 0,-1 0 0 0 0,1 0-1 0 0,-1 0 1 0 0,0 0 0 0 0,-1 1-1 0 0,7 8 1 0 0,-5-4 61 0 0,-1 1 0 0 0,0 0 1 0 0,0 0-1 0 0,-1 0 0 0 0,-1 0 0 0 0,1 0 1 0 0,-2 1-1 0 0,1-1 0 0 0,-1 19 0 0 0,12 391 1920 0 0,-11-354-1901 0 0,-1 12 253 0 0,23 147 0 0 0,-23-217-407 0 0,0 1-1 0 0,1-1 0 0 0,0 1 1 0 0,1-1-1 0 0,0 0 0 0 0,0 1 1 0 0,1-2-1 0 0,0 1 0 0 0,0 0 1 0 0,0-1-1 0 0,1 0 0 0 0,1 0 1 0 0,8 9-1 0 0,-11-14-5 0 0,0 1-1 0 0,0-2 1 0 0,0 1-1 0 0,1 0 1 0 0,-1 0 0 0 0,0-1-1 0 0,1 0 1 0 0,0 0 0 0 0,-1 0-1 0 0,8 1 1 0 0,-7-1-10 0 0,24 4-7 0 0,74-1-6 0 0,-78-4-1590 0 0,34-3 4176 0 0,-24 0-8495 0 0,-17 3-2096 0 0,0-1-4616 0 0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7.3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1 813 2372 0 0,'1'1'201'0'0,"0"1"1"0"0,1 0-1 0 0,-1 0 0 0 0,1-1 0 0 0,-1 1 0 0 0,1-1 0 0 0,0 0 0 0 0,0 1 1 0 0,0-1-1 0 0,0 0 0 0 0,0 0 0 0 0,0 0 0 0 0,0 0 0 0 0,0-1 0 0 0,0 1 1 0 0,0 0-1 0 0,0-1 0 0 0,0 1 0 0 0,3-1 0 0 0,50 2 1553 0 0,-38-3-1356 0 0,602-19 5884 0 0,-582 19-5921 0 0,-1-2 1 0 0,0-1-1 0 0,0-1 1 0 0,62-19-1 0 0,-94 23-317 0 0,-1-1 1 0 0,1 0-1 0 0,-1 0 0 0 0,1 0 1 0 0,-1 0-1 0 0,0 0 0 0 0,1-1 1 0 0,-1 0-1 0 0,-1 1 0 0 0,1-1 0 0 0,0 0 1 0 0,-1 0-1 0 0,5-7 0 0 0,-4 4 9 0 0,1-1 0 0 0,-2 0 0 0 0,1 0 0 0 0,0 0 0 0 0,-1 0 0 0 0,2-14 0 0 0,-2-1 1 0 0,-1-1 0 0 0,-1 1 0 0 0,0 0 0 0 0,-5-23 1 0 0,-4-17 104 0 0,-2 1-1 0 0,-22-64 1 0 0,29 108-124 0 0,0 0 0 0 0,2 0 0 0 0,-2-24-1 0 0,-4-28 188 0 0,8 67-191 0 0,-1-38 540 0 0,2 38-426 0 0,1 1-139 0 0,30-7 86 0 0,1 1-1 0 0,0 1 1 0 0,66-1-1 0 0,-71 5-75 0 0,88-7 83 0 0,101-4 133 0 0,-184 11-245 0 0,-30 2-14 0 0,13 0-51 0 0,-13 0-25 0 0,-2 0-120 0 0,0 0 0 0 0,0 0 0 0 0,0 0 0 0 0,0 1 0 0 0,1-2 0 0 0,-1 1 1 0 0,0 0-1 0 0,0 0 0 0 0,0 0 0 0 0,0 0 0 0 0,0-1 0 0 0,0 1 0 0 0,0-1 0 0 0,0 1 0 0 0,0 0 0 0 0,0-1 1 0 0,0 0-1 0 0,2-1 0 0 0,-23-18-12456 0 0,10 11 10777 0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34.51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425 68 1656 0 0,'0'0'1412'0'0,"-4"2"-1030"0"0,-2 1-142 0 0,0-1 0 0 0,0 0-1 0 0,0-1 1 0 0,-1 1 0 0 0,1-1-1 0 0,0 0 1 0 0,-11-1 0 0 0,-10 1 344 0 0,11 0-323 0 0,-1-1-1 0 0,1-1 1 0 0,0 0 0 0 0,-24-6-1 0 0,33 5-129 0 0,1 0 0 0 0,0-1 0 0 0,-1 1-1 0 0,1-1 1 0 0,-7-6 0 0 0,11 8 24 0 0,2 1-138 0 0,-1-1-1 0 0,0 0 1 0 0,0 0-1 0 0,0 0 1 0 0,0 0-1 0 0,0 1 1 0 0,0-1-1 0 0,0 1 1 0 0,0-1-1 0 0,0 0 1 0 0,-1 1-1 0 0,1 0 1 0 0,0-1-1 0 0,-2 1 0 0 0,-16-10 426 0 0,18 8-434 0 0,0 0 0 0 0,-1 1 0 0 0,1-1 0 0 0,-1 1 0 0 0,0-1 0 0 0,0 1-1 0 0,1 0 1 0 0,-1-1 0 0 0,0 1 0 0 0,0 0 0 0 0,0 0 0 0 0,0 0 0 0 0,0 1 0 0 0,0-1 0 0 0,0 0-1 0 0,0 1 1 0 0,-1 0 0 0 0,-3-1 0 0 0,4 1 9 0 0,-1-1-15 0 0,1-1-14 0 0,-26-2 23 0 0,17 3-16 0 0,9 1 13 0 0,-1 0-7 0 0,-7-1 10 0 0,7 0 1 0 0,1 1-28 0 0,-31-1 10 0 0,30 0-116 0 0,-2 1 143 0 0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7.95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2904 0 0,'0'0'12442'0'0,"2"6"-12027"0"0,26 199 3975 0 0,-6-25-2863 0 0,41 258 987 0 0,-9-192-1508 0 0,-53-244-1002 0 0,3 13 278 0 0,-2-7-285 0 0,-1-6-85 0 0,-2-24-6304 0 0,-1 0 2468 0 0,-2 0 1 0 0,-8-32-1 0 0,-3 5 84 0 0,6 22 1922 0 0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8.7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84 2968 0 0,'2'-2'1049'0'0,"9"-6"246"0"0,1 0 0 0 0,0 0 0 0 0,0 1-1 0 0,1 1 1 0 0,21-8 0 0 0,-13 7-365 0 0,0 1-1 0 0,0 1 1 0 0,25-3-1 0 0,-9 5-342 0 0,0 1-1 0 0,0 2 0 0 0,0 2 0 0 0,38 6 1 0 0,-47-3-360 0 0,0 1-1 0 0,0 1 1 0 0,-1 2 0 0 0,0 1 0 0 0,-1 1 0 0 0,0 1 0 0 0,-1 1 0 0 0,0 1 0 0 0,-1 2 0 0 0,-1 0 0 0 0,0 1-1 0 0,-1 2 1 0 0,-1 0 0 0 0,-1 1 0 0 0,-1 2 0 0 0,0-1 0 0 0,-2 2 0 0 0,28 48 0 0 0,-31-45 5 0 0,-1 1 0 0 0,-2 1 0 0 0,0 0 0 0 0,-2 1 0 0 0,-1-1 0 0 0,5 38 0 0 0,-11-44-117 0 0,0 0-1 0 0,-1 0 1 0 0,-1 0 0 0 0,-2 0 0 0 0,0 0 0 0 0,-1 0 0 0 0,-1 0 0 0 0,-1 0 0 0 0,-8 22 0 0 0,7-28-61 0 0,0 1 1 0 0,-1-1 0 0 0,-1 0-1 0 0,0-1 1 0 0,-2 0 0 0 0,1 0-1 0 0,-2-1 1 0 0,0-1 0 0 0,0 1-1 0 0,-1-2 1 0 0,-1 0 0 0 0,0 0-1 0 0,-1-1 1 0 0,0-1 0 0 0,-23 13-1 0 0,4-5 40 0 0,-1-1 0 0 0,0-2 0 0 0,-53 15-1 0 0,65-24-446 0 0,0-1 0 0 0,-1-1-1 0 0,1-1 1 0 0,-1 0-1 0 0,0-2 1 0 0,-44-4 0 0 0,41-2-2038 0 0,19 3 704 0 0,0-1 0 0 0,0 1 1 0 0,0-1-1 0 0,1 0 0 0 0,-1-1 0 0 0,1 0 0 0 0,0 0 0 0 0,-11-9 0 0 0,-3-13-2474 0 0,15 11 2323 0 0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9.4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 51 2948 0 0,'4'-3'14582'0'0,"-5"4"-14520"0"0,-1 1 34 0 0,0 0 0 0 0,1 0-1 0 0,-1-1 1 0 0,1 1 0 0 0,0 0-1 0 0,0 0 1 0 0,0 1-1 0 0,0-1 1 0 0,0 0 0 0 0,0 0-1 0 0,0 0 1 0 0,1 1 0 0 0,-1-1-1 0 0,1 0 1 0 0,0 5-1 0 0,1-3 38 0 0,1 1 0 0 0,-1-1-1 0 0,1 0 1 0 0,1 1-1 0 0,-1-1 1 0 0,1 0 0 0 0,-1 0-1 0 0,1 0 1 0 0,0-1-1 0 0,0 1 1 0 0,1-1 0 0 0,-1 0-1 0 0,1 0 1 0 0,0 0-1 0 0,0 0 1 0 0,0 0-1 0 0,0-1 1 0 0,0 0 0 0 0,0 0-1 0 0,1 0 1 0 0,-1 0-1 0 0,8 1 1 0 0,-5-1-19 0 0,0 0 0 0 0,0-1 0 0 0,0 0 0 0 0,0 0 1 0 0,0-1-1 0 0,0 1 0 0 0,0-2 0 0 0,0 1 0 0 0,0-1 0 0 0,0 0 0 0 0,0 0 0 0 0,0-1 0 0 0,12-4 1 0 0,-14 4-72 0 0,-1 0 0 0 0,1-1 0 0 0,0 1 0 0 0,-1-1 1 0 0,0 0-1 0 0,1 0 0 0 0,-1 0 0 0 0,0-1 1 0 0,-1 0-1 0 0,1 1 0 0 0,-1-1 0 0 0,1 0 1 0 0,-1-1-1 0 0,0 1 0 0 0,-1-1 0 0 0,1 1 0 0 0,-1-1 1 0 0,2-5-1 0 0,-3 5 12 0 0,-1 2-47 0 0,1 0 1 0 0,-1-1 0 0 0,0 1 0 0 0,0 0-1 0 0,-1 0 1 0 0,1 0 0 0 0,-1-1 0 0 0,1 1-1 0 0,-1 0 1 0 0,0 0 0 0 0,0 0 0 0 0,0 0 0 0 0,-1 0-1 0 0,1 1 1 0 0,-1-1 0 0 0,0 0 0 0 0,1 0-1 0 0,-1 1 1 0 0,0-1 0 0 0,-5-3 0 0 0,4 4-63 0 0,0 0-1 0 0,0 0 1 0 0,0 1 0 0 0,0-1 0 0 0,0 1 0 0 0,0 0 0 0 0,0 0 0 0 0,-1 0 0 0 0,1 0 0 0 0,0 1-1 0 0,-1-1 1 0 0,1 1 0 0 0,-6 0 0 0 0,-25 4-3659 0 0,7 8-11368 0 0,20-8 11979 0 0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09.8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46 50 2364 0 0,'-31'5'4525'0'0,"28"-5"-3981"0"0,-9 6 3853 0 0,52-6-3510 0 0,1-2 0 0 0,76-13 0 0 0,-44 4-263 0 0,153-18 1053 0 0,-190 26-1391 0 0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11.2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0 280 2804 0 0,'4'-1'842'0'0,"30"-6"1342"0"0,-1-1-1 0 0,62-23 1 0 0,-78 24-1800 0 0,-1-1 1 0 0,0 0 0 0 0,0-2 0 0 0,0 0-1 0 0,-1 0 1 0 0,-1-1 0 0 0,18-18 0 0 0,-29 25-315 0 0,0 1 1 0 0,-1-1-1 0 0,1 1 1 0 0,-1-1-1 0 0,0 0 1 0 0,0 0-1 0 0,-1 0 1 0 0,1 0-1 0 0,-1 0 1 0 0,0 0-1 0 0,0 0 1 0 0,0-1-1 0 0,0 1 1 0 0,-1 0-1 0 0,0-1 1 0 0,0-4-1 0 0,-1 7-46 0 0,1-1 0 0 0,-1 1 0 0 0,0-1 0 0 0,0 1 0 0 0,0-1 0 0 0,0 1 0 0 0,0 0 0 0 0,0-1 0 0 0,-1 1 0 0 0,1 0 0 0 0,-1 0 0 0 0,0 0 0 0 0,0 0 0 0 0,1 0 0 0 0,-1 1 0 0 0,0-1 0 0 0,-1 0 0 0 0,-1-1 0 0 0,-1 0 18 0 0,2 1-27 0 0,0 0 1 0 0,0 0-1 0 0,0 0 1 0 0,0 0-1 0 0,0 0 1 0 0,-1 1-1 0 0,1 0 1 0 0,0-1-1 0 0,-6 0 0 0 0,7 2 13 0 0,1-1-20 0 0,0 1-1 0 0,0-1 1 0 0,0 1-1 0 0,0 0 0 0 0,0 0 1 0 0,0-1-1 0 0,0 1 0 0 0,0 0 1 0 0,0 0-1 0 0,0 0 1 0 0,0 0-1 0 0,0 0 0 0 0,0 0 1 0 0,0 0-1 0 0,0 0 1 0 0,0 0-1 0 0,0 1 0 0 0,0-1 1 0 0,0 0-1 0 0,1 1 0 0 0,-3 0 1 0 0,-18 11 485 0 0,20-10-412 0 0,-1 0 0 0 0,1 0 0 0 0,0 0 1 0 0,-1 0-1 0 0,1 0 0 0 0,0 1 0 0 0,0-1 0 0 0,0 0 0 0 0,0 1 1 0 0,1-1-1 0 0,-1 1 0 0 0,0 3 0 0 0,0 35 689 0 0,1-19-436 0 0,-4 82 1332 0 0,11 111 1 0 0,1 51 744 0 0,-12-287-16020 0 0,1 7 10834 0 0,-5-17-1 0 0,3 18 766 0 0,0 1 152 0 0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11.57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26 3684 0 0,'0'0'1460'0'0,"27"-11"4561"0"0,-20 9-5454 0 0,0 0-1 0 0,1 1 1 0 0,-1-1-1 0 0,0 2 1 0 0,11-1 0 0 0,5-1 313 0 0,45-2-657 0 0,1 3-8795 0 0,-47 1 3618 0 0,-18 0 3200 0 0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13.59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193 138 2332 0 0,'0'0'2066'0'0,"0"-1"-1935"0"0,0 1 0 0 0,1-1-1 0 0,-1 1 1 0 0,0 0 0 0 0,0-1-1 0 0,0 1 1 0 0,1-1 0 0 0,-1 1-1 0 0,0-1 1 0 0,0 1 0 0 0,0-1-1 0 0,0 1 1 0 0,0-1 0 0 0,0 1-1 0 0,0 0 1 0 0,0-1-1 0 0,0 1 1 0 0,0-1 0 0 0,0 1-1 0 0,0-1 1 0 0,0 1 0 0 0,0-1-1 0 0,0 1 1 0 0,-1-1 0 0 0,-7-8 181 0 0,6 7 2 0 0,0 1 2 0 0,-6-4 118 0 0,0 0 1 0 0,-1 1-1 0 0,0 0 0 0 0,0 1 0 0 0,0 0 0 0 0,0 0 0 0 0,-17-2 0 0 0,23 4-151 0 0,0 2-44 0 0,-4 1-46 0 0,0 0 0 0 0,0 1 1 0 0,0 0-1 0 0,0 0 0 0 0,0 0 0 0 0,1 1 1 0 0,-11 8-1 0 0,15-10-115 0 0,0 0 0 0 0,0 0 0 0 0,0 0 0 0 0,0 1 0 0 0,0-1 0 0 0,1 0 0 0 0,-1 1 0 0 0,1 0 0 0 0,0-1 0 0 0,0 1 0 0 0,0 0 0 0 0,0-1 0 0 0,0 1 0 0 0,0 0 0 0 0,1 0 0 0 0,-1 0 0 0 0,1 0-1 0 0,0 0 1 0 0,0 3 0 0 0,0-3 46 0 0,2 0 6 0 0,1 1-80 0 0,0 0 0 0 0,1 1 0 0 0,-1-1 0 0 0,1 0 0 0 0,0-1 0 0 0,0 1 0 0 0,1-1 0 0 0,-1 0 0 0 0,1 0 0 0 0,-1 0 0 0 0,1-1 0 0 0,0 1 0 0 0,0-1 0 0 0,0 0 0 0 0,1-1 0 0 0,-1 1 0 0 0,0-1 0 0 0,1 0 0 0 0,-1 0 0 0 0,0-1 0 0 0,11 0 0 0 0,-9 0-20 0 0,0-1 0 0 0,0 1 0 0 0,0-2 1 0 0,0 1-1 0 0,0-1 0 0 0,-1 0 0 0 0,1 0 0 0 0,-1-1 1 0 0,1 0-1 0 0,-1 0 0 0 0,0 0 0 0 0,0-1 0 0 0,0 0 1 0 0,-1 0-1 0 0,1-1 0 0 0,-1 1 0 0 0,0-1 0 0 0,0-1 0 0 0,-1 1 1 0 0,1 0-1 0 0,-1-1 0 0 0,-1 0 0 0 0,1 0 0 0 0,3-9 1 0 0,-1-1 68 0 0,-1 0 0 0 0,0-1 0 0 0,3-26 0 0 0,-3 15 197 0 0,-5 26-244 0 0,0-6-59 0 0,0 5 164 0 0,1 9 806 0 0,1 7-811 0 0,1-1 0 0 0,0 1 0 0 0,1-1 0 0 0,1 0 0 0 0,-1 0 0 0 0,2 0 0 0 0,0-1 0 0 0,13 20 0 0 0,-13-24-346 0 0,1-1-1 0 0,0 1 0 0 0,1-1 1 0 0,10 7-1 0 0,17 4-7182 0 0,-34-17 6695 0 0,1 1-1 0 0,-1 0 1 0 0,1-1-1 0 0,0 1 1 0 0,-1 0 0 0 0,1 0-1 0 0,-1 0 1 0 0,0 1-1 0 0,1-1 1 0 0,-1 0-1 0 0,0 0 1 0 0,0 1-1 0 0,2 2 1 0 0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14.2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3080 0 0,'0'0'5743'0'0,"3"5"-4816"0"0,5 9 119 0 0,-1 2-1 0 0,-1-1 1 0 0,-1 1-1 0 0,6 22 0 0 0,40 228 4842 0 0,-51-265-5849 0 0,0 0-1 0 0,0-1 1 0 0,0 1-1 0 0,1 0 1 0 0,-1-1 0 0 0,0 1-1 0 0,0 0 1 0 0,0-1-1 0 0,0 1 1 0 0,1-1 0 0 0,-1 1-1 0 0,0 0 1 0 0,1-1-1 0 0,-1 1 1 0 0,0-1 0 0 0,1 1-1 0 0,-1-1 1 0 0,1 1-1 0 0,-1-1 1 0 0,0 1 0 0 0,1-1-1 0 0,0 1 1 0 0,-1-1 0 0 0,1 1-1 0 0,0-1-21 0 0,0 0-1 0 0,0 0 1 0 0,-1-1-1 0 0,1 1 1 0 0,0 0-1 0 0,-1 0 1 0 0,1 0-1 0 0,0-1 1 0 0,0 1-1 0 0,-1 0 1 0 0,1 0-1 0 0,-1-1 1 0 0,1 1-1 0 0,0-1 1 0 0,-1 1-1 0 0,1-1 1 0 0,-1 1-1 0 0,2-2 0 0 0,30-40-296 0 0,-18 22 255 0 0,-9 13 2 0 0,0 1 0 0 0,1-1 0 0 0,0 1 0 0 0,1 0 1 0 0,-1 1-1 0 0,1-1 0 0 0,0 1 0 0 0,0 0 0 0 0,1 1 0 0 0,-1 0 1 0 0,1 0-1 0 0,0 1 0 0 0,0 0 0 0 0,12-3 0 0 0,-14 6-13 0 0,40 10-57 0 0,-18 7 148 0 0,-26-15-31 0 0,0-1 0 0 0,0 1 0 0 0,0 0 0 0 0,0 0 0 0 0,0 0 0 0 0,0 0 0 0 0,0 0 0 0 0,-1 1 0 0 0,1-1 0 0 0,-1 0 0 0 0,0 1 1 0 0,0-1-1 0 0,1 1 0 0 0,-2 0 0 0 0,1-1 0 0 0,0 1 0 0 0,0 0 0 0 0,-1-1 0 0 0,0 1 0 0 0,1 0 0 0 0,-1 0 0 0 0,-1 3 0 0 0,1-2 6 0 0,-1 0-1 0 0,0 0 1 0 0,0-1 0 0 0,-1 1-1 0 0,1-1 1 0 0,-1 1-1 0 0,1-1 1 0 0,-1 1 0 0 0,0-1-1 0 0,-1 0 1 0 0,1 0 0 0 0,0 0-1 0 0,-1 0 1 0 0,0 0-1 0 0,0-1 1 0 0,-5 5 0 0 0,3-3 237 0 0,-1 0 1 0 0,0-1-1 0 0,0 0 1 0 0,-12 5-1 0 0,-26 3-3714 0 0,21-10-693 0 0,0 0 0 0 0,-24-3 0 0 0,7 0 26 0 0,14 1 2258 0 0,-1 0 87 0 0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15.07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221 29 2324 0 0,'3'-8'1432'0'0,"-4"4"2092"0"0,-8-5-2738 0 0,7 7-118 0 0,-1 2-60 0 0,-5-2-49 0 0,-1 1 0 0 0,0 0 0 0 0,1 0 1 0 0,-1 1-1 0 0,0 0 0 0 0,0 1 0 0 0,1-1 1 0 0,-1 2-1 0 0,0 0 0 0 0,-16 5 1 0 0,19-5-381 0 0,0 0 1 0 0,1 0-1 0 0,-1 1 1 0 0,0 0-1 0 0,1 0 1 0 0,-1 0-1 0 0,1 1 1 0 0,0 0-1 0 0,0 0 1 0 0,0 0-1 0 0,1 1 1 0 0,-1 0-1 0 0,1-1 1 0 0,0 2-1 0 0,1-1 1 0 0,-4 6-1 0 0,5-8-118 0 0,1 1 0 0 0,-1-1 0 0 0,1 0 1 0 0,0 1-1 0 0,0-1 0 0 0,1 1 0 0 0,-1-1 0 0 0,1 1 0 0 0,-1-1 0 0 0,1 1 0 0 0,0-1 0 0 0,1 1 1 0 0,-1-1-1 0 0,0 1 0 0 0,1-1 0 0 0,0 1 0 0 0,0-1 0 0 0,0 0 0 0 0,0 1 0 0 0,1-1 0 0 0,-1 0 1 0 0,1 0-1 0 0,3 6 0 0 0,-1-4-13 0 0,1-1 0 0 0,-1 1 0 0 0,1-1 0 0 0,-1 0 0 0 0,1 0 0 0 0,0-1 1 0 0,1 1-1 0 0,-1-1 0 0 0,1 0 0 0 0,-1-1 0 0 0,1 1 0 0 0,8 1 0 0 0,21 5-167 0 0,-1-1-1 0 0,41 2 1 0 0,-44-7-4459 0 0,-1 0-4443 0 0,-28-3 6833 0 0,10 7-1560 0 0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15.97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259 17 3316 0 0,'-5'-16'5175'0'0,"7"22"-230"0"0,2 10-2026 0 0,0-5-3823 0 0,18 71 2813 0 0,-13-44-1112 0 0,2-1 1 0 0,27 62-1 0 0,-6-33-56 0 0,-31-64-701 0 0,1 3 42 0 0,-1-4-69 0 0,-2-3 34 0 0,-5-9-73 0 0,-1 1 0 0 0,0 0 0 0 0,-1 1 1 0 0,0-1-1 0 0,-1 1 0 0 0,0 1 0 0 0,-19-15 0 0 0,13 14 6 0 0,-1 0 0 0 0,1 1 0 0 0,-2 0 0 0 0,1 2-1 0 0,-1 0 1 0 0,0 1 0 0 0,0 0 0 0 0,-25-2 0 0 0,36 6 31 0 0,1 1 1 0 0,0-1-1 0 0,0 1 0 0 0,0 1 1 0 0,0-1-1 0 0,0 1 0 0 0,0 0 1 0 0,0 0-1 0 0,0 0 0 0 0,0 0 0 0 0,0 1 1 0 0,1 0-1 0 0,-1 0 0 0 0,1 1 1 0 0,-1-1-1 0 0,1 1 0 0 0,-5 4 0 0 0,6-4 19 0 0,-1 1-1 0 0,1-1 0 0 0,1 1 0 0 0,-1 0 1 0 0,0 0-1 0 0,1 0 0 0 0,0 0 0 0 0,0 0 0 0 0,0 1 1 0 0,1-1-1 0 0,-1 1 0 0 0,1-1 0 0 0,0 1 1 0 0,0 0-1 0 0,1-1 0 0 0,-1 1 0 0 0,1 6 1 0 0,1-5 11 0 0,0-1 0 0 0,0 1 0 0 0,0-1 0 0 0,0 1 0 0 0,1-1 0 0 0,0 0 0 0 0,0 0 0 0 0,1 1 0 0 0,-1-2 0 0 0,6 9 0 0 0,1-1 99 0 0,0 0-1 0 0,13 14 1 0 0,-17-22-98 0 0,0 0 1 0 0,0 0 0 0 0,1 0 0 0 0,-1-1 0 0 0,1 0-1 0 0,0 0 1 0 0,0 0 0 0 0,0-1 0 0 0,0 0-1 0 0,0 0 1 0 0,0 0 0 0 0,1-1 0 0 0,-1 0 0 0 0,11 1-1 0 0,10-2 31 0 0,0 0 0 0 0,31-4 0 0 0,-33 1-4 0 0,25-3 380 0 0,-2-7-5186 0 0,-42 11 3560 0 0,0-1 0 0 0,0 1 0 0 0,0-2-1 0 0,-1 1 1 0 0,1 0 0 0 0,-1-1 0 0 0,0 0-1 0 0,0 0 1 0 0,0-1 0 0 0,0 0 0 0 0,-1 1-1 0 0,0-1 1 0 0,5-8 0 0 0,2-5-566 0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35.0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24 1596 0 0,'0'0'3762'0'0,"6"-14"-1649"0"0,6 5 40 0 0,-12 9-2083 0 0,0 0 1 0 0,0 0-1 0 0,1 0 0 0 0,-1 0 0 0 0,0 0 0 0 0,1 0 0 0 0,-1 0 0 0 0,0 0 0 0 0,1 0 0 0 0,-1 0 0 0 0,0 0 0 0 0,0 0 0 0 0,1 0 1 0 0,-1 0-1 0 0,0 0 0 0 0,1 0 0 0 0,-1 0 0 0 0,0 1 0 0 0,0-1 0 0 0,1 0 0 0 0,-1 0 0 0 0,0 0 0 0 0,0 0 0 0 0,1 1 0 0 0,-1-1 1 0 0,0 0-1 0 0,1 1 0 0 0,0 1 40 0 0,0 0 0 0 0,0 1 0 0 0,-1-1 0 0 0,1 1 0 0 0,0-1 0 0 0,-1 1 0 0 0,0-1 0 0 0,1 1 1 0 0,-1 0-1 0 0,0-1 0 0 0,-1 4 140 0 0,2-3-136 0 0,0 10-20 0 0,-1-10-7 0 0,0 0 5 0 0,-2 20 492 0 0,-9 47 1 0 0,8-56-488 0 0,3-12-58 0 0,-1 1-6 0 0,0 7-1 0 0,1-7 4 0 0,2 22 388 0 0,11 20-173 0 0,-12-42-396 0 0,6-2-4269 0 0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17.6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239 11 2232 0 0,'5'-3'12029'0'0,"-77"2"-11150"0"0,-50-6 787 0 0,120 7-1578 0 0,-1 0-6 0 0,-40 0 384 0 0,41 0-104 0 0,9 2-306 0 0,61 17-104 0 0,116 38-1409 0 0,-177-55 1429 0 0,0 0 0 0 0,0 0 0 0 0,0 1 0 0 0,-1 0 0 0 0,1 0 0 0 0,10 8 0 0 0,-16-11 239 0 0,-3 1-198 0 0,1 0 0 0 0,0 0 0 0 0,0 0-1 0 0,-1 0 1 0 0,1 0 0 0 0,0 0 0 0 0,0 0-1 0 0,0 1 1 0 0,0-1 0 0 0,-1 2 0 0 0,-1 0 33 0 0,0-3-2 0 0,-20 2 227 0 0,0-1 0 0 0,0-1 0 0 0,0-2 0 0 0,-27-4 1 0 0,1 1-2523 0 0,0 2-5348 0 0,40 0 3761 0 0,7 2 3173 0 0,-1 0-1271 0 0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18.67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451 83 2148 0 0,'-8'-7'740'0'0,"-2"0"0"0"0,1 0-1 0 0,-1 1 1 0 0,0 0 0 0 0,0 1-1 0 0,-1 0 1 0 0,1 1 0 0 0,-22-6 0 0 0,-3 2 1027 0 0,-54-7 1 0 0,78 13-1515 0 0,0 2 0 0 0,0-1-1 0 0,0 1 1 0 0,0 1 0 0 0,0 0-1 0 0,0 1 1 0 0,0 0 0 0 0,0 0-1 0 0,0 1 1 0 0,1 1 0 0 0,-12 5-1 0 0,17-7-186 0 0,0 1-1 0 0,0-1 0 0 0,0 2 0 0 0,1-1 1 0 0,0 0-1 0 0,-1 1 0 0 0,1 0 0 0 0,1 0 0 0 0,-1 0 1 0 0,0 0-1 0 0,1 1 0 0 0,0-1 0 0 0,0 1 1 0 0,0 0-1 0 0,1 0 0 0 0,0 0 0 0 0,0 0 1 0 0,0 0-1 0 0,0 1 0 0 0,1-1 0 0 0,0 0 0 0 0,0 1 1 0 0,0 10-1 0 0,1-9-35 0 0,0 1-1 0 0,1 0 1 0 0,-1 0 0 0 0,2-1 0 0 0,-1 1 0 0 0,1 0-1 0 0,1-1 1 0 0,-1 0 0 0 0,1 1 0 0 0,0-1-1 0 0,1 0 1 0 0,0-1 0 0 0,0 1 0 0 0,0 0 0 0 0,1-1-1 0 0,0 0 1 0 0,0 0 0 0 0,1-1 0 0 0,-1 0 0 0 0,1 1-1 0 0,0-2 1 0 0,1 1 0 0 0,-1-1 0 0 0,1 0-1 0 0,0 0 1 0 0,0-1 0 0 0,0 0 0 0 0,10 3 0 0 0,-8-3-13 0 0,0 0 1 0 0,0-1 0 0 0,0 0 0 0 0,0-1 0 0 0,1 0 0 0 0,-1 0-1 0 0,1-1 1 0 0,-1 0 0 0 0,0-1 0 0 0,1 0 0 0 0,-1 0-1 0 0,0-1 1 0 0,0 0 0 0 0,0-1 0 0 0,0 0 0 0 0,0 0 0 0 0,0-1-1 0 0,-1 0 1 0 0,0 0 0 0 0,0-1 0 0 0,0-1 0 0 0,0 1 0 0 0,7-8-1 0 0,-7 4 1 0 0,0 0-1 0 0,-1-1 1 0 0,0 0-1 0 0,0-1 1 0 0,-1 0-1 0 0,-1 0 0 0 0,0 0 1 0 0,0 0-1 0 0,3-14 1 0 0,-3 5 116 0 0,0 1 0 0 0,-2-2 0 0 0,0 1 1 0 0,0-33-1 0 0,-3 51-78 0 0,0-5 3 0 0,1 4 44 0 0,-1 7 557 0 0,2 13-546 0 0,1 0-1 0 0,0 0 1 0 0,1-1 0 0 0,10 27 0 0 0,-6-26-4 0 0,0-1 0 0 0,1 0 0 0 0,0-1 0 0 0,1 1 0 0 0,1-2 1 0 0,1 0-1 0 0,17 18 0 0 0,-23-27-324 0 0,1 1 0 0 0,0-1 0 0 0,0 0 0 0 0,0-1 0 0 0,0 0 1 0 0,1 0-1 0 0,14 5 0 0 0,-16-7-470 0 0,0 0 0 0 0,0-1-1 0 0,0 0 1 0 0,0-1 0 0 0,0 1 0 0 0,0-1 0 0 0,1 0 0 0 0,-1-1-1 0 0,0 1 1 0 0,0-1 0 0 0,11-3 0 0 0,-14 3 26 0 0,1 0 0 0 0,-1-1 0 0 0,0 1-1 0 0,0-1 1 0 0,0 1 0 0 0,0-1 0 0 0,0 0 0 0 0,0 0 0 0 0,0-1-1 0 0,-1 1 1 0 0,1 0 0 0 0,-1-1 0 0 0,3-3 0 0 0,4-6-1123 0 0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19.40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38 3416 0 0,'1'-4'1398'0'0,"0"0"0"0"0,0 0-1 0 0,0-1 1 0 0,0 1 0 0 0,-1 0-1 0 0,1-9 1 0 0,1 59 4504 0 0,2 14-3783 0 0,5 77-804 0 0,8 221 1136 0 0,-13-278-1737 0 0,0-84-667 0 0,46-60-159 0 0,-38 48 51 0 0,0 0 0 0 0,0 0-1 0 0,2 1 1 0 0,0 1 0 0 0,1 0-1 0 0,31-22 1 0 0,-38 30 43 0 0,1 1-1 0 0,-1 0 1 0 0,1 0-1 0 0,1 1 1 0 0,-1 0-1 0 0,0 1 1 0 0,1 0 0 0 0,0 1-1 0 0,0 0 1 0 0,14-1-1 0 0,10 2 12 0 0,-22 4 1 0 0,-3 0 5 0 0,-4 0 4 0 0,0-1 1 0 0,0 1 0 0 0,0 0 0 0 0,0 0-1 0 0,-1 1 1 0 0,1 0 0 0 0,-1-1 0 0 0,0 1-1 0 0,0 1 1 0 0,0-1 0 0 0,-1 0 0 0 0,1 1-1 0 0,-1 0 1 0 0,0 0 0 0 0,-1 0 0 0 0,1 0-1 0 0,-1 0 1 0 0,0 1 0 0 0,3 10 0 0 0,-1 3 155 0 0,0-1 0 0 0,-1 2 1 0 0,-1-1-1 0 0,-1 29 0 0 0,-1-44-124 0 0,0 1 0 0 0,0 0 0 0 0,-1-1 0 0 0,1 1 0 0 0,-1 0-1 0 0,-1-1 1 0 0,1 1 0 0 0,-1-1 0 0 0,1 0 0 0 0,-1 1 0 0 0,-1-1 0 0 0,1 0 0 0 0,0 0 0 0 0,-1 0-1 0 0,-5 6 1 0 0,3-6 23 0 0,0 1-1 0 0,-1-1 0 0 0,1 1 0 0 0,-1-2 0 0 0,0 1 1 0 0,0-1-1 0 0,0 0 0 0 0,-1 0 0 0 0,-11 4 0 0 0,4-4-365 0 0,-1 1 0 0 0,0-2 0 0 0,0 0 0 0 0,0-1 0 0 0,0 0 0 0 0,0-1 0 0 0,0-1 0 0 0,0 0 0 0 0,-16-4 0 0 0,29 5-422 0 0,0-1 1 0 0,0 1-1 0 0,-1-1 1 0 0,1 1 0 0 0,0-1-1 0 0,0 0 1 0 0,-1 0-1 0 0,1 0 1 0 0,0 0-1 0 0,0 0 1 0 0,0 0-1 0 0,0 0 1 0 0,0-1-1 0 0,1 1 1 0 0,-1-1-1 0 0,0 1 1 0 0,1-1-1 0 0,-1 0 1 0 0,1 0-1 0 0,-1 0 1 0 0,1 0 0 0 0,0 0-1 0 0,0 0 1 0 0,0 0-1 0 0,0 0 1 0 0,0 0-1 0 0,0 0 1 0 0,0-4-1 0 0,1 3-1098 0 0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20.0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188 103 2344 0 0,'0'0'4089'0'0,"7"4"1662"0"0,-63 6-4246 0 0,49-9-1314 0 0,-7 0 165 0 0,0 0-1 0 0,0 0 0 0 0,0-2 1 0 0,0 0-1 0 0,0 0 1 0 0,-28-8-1 0 0,40 9-274 0 0,-2-3-69 0 0,5-14 285 0 0,0 14-295 0 0,-1 1-1 0 0,1-1 1 0 0,0 0 0 0 0,0 1 0 0 0,0-1 0 0 0,0 1 0 0 0,1-1 0 0 0,-1 1 0 0 0,1 0 0 0 0,-1-1 0 0 0,1 1 0 0 0,0 0 0 0 0,0 0 0 0 0,3-3 0 0 0,12-13-10 0 0,-15 14 64 0 0,0 1 0 0 0,1 0 0 0 0,-1 1 0 0 0,1-1 0 0 0,0 0 1 0 0,0 1-1 0 0,0-1 0 0 0,0 1 0 0 0,5-3 0 0 0,-7 5-27 0 0,1-1 760 0 0,2 2-541 0 0,-2 0-173 0 0,0 1-1 0 0,0-1 0 0 0,0 0 0 0 0,0 0 0 0 0,0 1 1 0 0,-1 0-1 0 0,1-1 0 0 0,0 1 0 0 0,-1 0 1 0 0,1-1-1 0 0,-1 1 0 0 0,0 0 0 0 0,0 0 1 0 0,0 0-1 0 0,0 0 0 0 0,0 1 0 0 0,0-1 0 0 0,0 0 1 0 0,0 0-1 0 0,-1 0 0 0 0,0 1 0 0 0,1-1 1 0 0,-1 0-1 0 0,0 1 0 0 0,0-1 0 0 0,0 3 1 0 0,1 14 211 0 0,2 21 638 0 0,-3 40 0 0 0,-2-68-1051 0 0,1 0 1 0 0,1 0-1 0 0,0 0 1 0 0,4 21-1 0 0,3-28-2158 0 0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20.61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284 17 3040 0 0,'-2'-2'364'0'0,"0"0"1"0"0,0 1-1 0 0,0 0 0 0 0,0-1 0 0 0,0 1 0 0 0,0 0 1 0 0,0 0-1 0 0,0 0 0 0 0,0 0 0 0 0,-1 0 0 0 0,1 1 1 0 0,0-1-1 0 0,0 1 0 0 0,-1-1 0 0 0,1 1 0 0 0,-1 0 1 0 0,1 0-1 0 0,0 0 0 0 0,-1 0 0 0 0,1 0 0 0 0,0 1 1 0 0,-1-1-1 0 0,1 1 0 0 0,0 0 0 0 0,-3 0 0 0 0,-37 15 2465 0 0,19-5-1583 0 0,11-5-913 0 0,1 1-1 0 0,1 0 1 0 0,-1 1-1 0 0,1 0 1 0 0,0 0 0 0 0,1 1-1 0 0,0 1 1 0 0,0 0-1 0 0,1 0 1 0 0,0 0-1 0 0,1 1 1 0 0,0 0-1 0 0,1 0 1 0 0,0 1-1 0 0,-5 16 1 0 0,8-19-241 0 0,0 0-1 0 0,1 1 0 0 0,0 0 1 0 0,0-1-1 0 0,1 1 1 0 0,0 0-1 0 0,1 0 1 0 0,0 0-1 0 0,1 0 1 0 0,0 0-1 0 0,0-1 1 0 0,1 1-1 0 0,0 0 1 0 0,1-1-1 0 0,0 1 1 0 0,0-1-1 0 0,1 0 1 0 0,1 0-1 0 0,-1 0 1 0 0,11 12-1 0 0,-10-14 12 0 0,0-1 1 0 0,0 1-1 0 0,1-1 0 0 0,0-1 0 0 0,13 10 1 0 0,-13-11-693 0 0,0-1 0 0 0,0 1 0 0 0,0-1 0 0 0,1-1 0 0 0,-1 1 0 0 0,12 2 0 0 0,-10-4-478 0 0,1 0 1 0 0,-1 0-1 0 0,1-1 0 0 0,-1 0 1 0 0,0 0-1 0 0,1-1 0 0 0,-1 0 1 0 0,1 0-1 0 0,-1-1 0 0 0,0 0 1 0 0,0-1-1 0 0,0 0 0 0 0,8-4 1 0 0,7-5-1034 0 0,0-2 190 0 0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21.38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503 16 2548 0 0,'-4'-10'2085'0'0,"-7"4"6051"0"0,7 12-7847 0 0,0 0 0 0 0,0-1 1 0 0,0 1-1 0 0,1 1 0 0 0,0-1 0 0 0,0 0 0 0 0,0 1 0 0 0,1 0 0 0 0,0-1 1 0 0,1 1-1 0 0,-2 11 0 0 0,-29 208 3739 0 0,-10 99-734 0 0,36-180-2119 0 0,6-142-1121 0 0,0 1 1 0 0,1 2-11 0 0,-1-8-379 0 0,0-12 243 0 0,-1 1 1 0 0,0 0-1 0 0,-1 0 1 0 0,0-1-1 0 0,-2 2 1 0 0,1-1-1 0 0,-1 0 1 0 0,-1 1-1 0 0,-6-13 1 0 0,4 16 46 0 0,1 0 1 0 0,-1 0-1 0 0,-1 1 0 0 0,0 0 1 0 0,0 0-1 0 0,0 0 0 0 0,-1 1 1 0 0,0 1-1 0 0,-1-1 0 0 0,1 2 1 0 0,-1-1-1 0 0,0 1 1 0 0,-1 1-1 0 0,1 0 0 0 0,-1 0 1 0 0,0 1-1 0 0,-12-2 0 0 0,18 4 57 0 0,1 0 0 0 0,-1 1-1 0 0,0-1 1 0 0,0 1-1 0 0,0 0 1 0 0,0 1-1 0 0,0-1 1 0 0,0 1-1 0 0,0 0 1 0 0,0 0 0 0 0,0 1-1 0 0,1-1 1 0 0,-1 1-1 0 0,0 0 1 0 0,1 0-1 0 0,0 1 1 0 0,-1 0-1 0 0,1-1 1 0 0,0 1 0 0 0,0 0-1 0 0,1 1 1 0 0,-1-1-1 0 0,1 1 1 0 0,-1 0-1 0 0,1-1 1 0 0,0 1-1 0 0,1 1 1 0 0,-5 7 0 0 0,1 0 102 0 0,0 1 0 0 0,1-1 0 0 0,0 1 0 0 0,1 0 0 0 0,1 0 0 0 0,0 1 0 0 0,1-1 0 0 0,0 1 0 0 0,0 18 0 0 0,2-24-70 0 0,1 0-1 0 0,0 0 1 0 0,0 0 0 0 0,0-1-1 0 0,1 1 1 0 0,0 0 0 0 0,0 0 0 0 0,1-1-1 0 0,0 0 1 0 0,1 1 0 0 0,-1-1-1 0 0,1 0 1 0 0,1-1 0 0 0,-1 1-1 0 0,1-1 1 0 0,0 0 0 0 0,1 0 0 0 0,0 0-1 0 0,-1-1 1 0 0,2 0 0 0 0,-1 0-1 0 0,1 0 1 0 0,-1-1 0 0 0,1 0-1 0 0,0 0 1 0 0,1-1 0 0 0,-1 0 0 0 0,1 0-1 0 0,-1-1 1 0 0,9 2 0 0 0,-4-1-1540 0 0,39 6 927 0 0,-34-7-6297 0 0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26.2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65 1 2096 0 0,'0'0'5454'0'0,"-1"1"-4929"0"0,-3 6 39 0 0,1 0 1 0 0,0 1 0 0 0,1-1-1 0 0,-1 0 1 0 0,2 1-1 0 0,-1-1 1 0 0,-1 16 0 0 0,-1 1 60 0 0,-11 58 301 0 0,4 0 0 0 0,3 1 0 0 0,3 105 1 0 0,6-142-726 0 0,7 135 421 0 0,-4-138-478 0 0,2 1 0 0 0,12 43-1 0 0,-17-82-153 0 0,0-2 16 0 0,0-1 0 0 0,-1 1 0 0 0,1 0 1 0 0,1-1-1 0 0,-1 1 0 0 0,0-1 0 0 0,1 1 1 0 0,-1-1-1 0 0,1 0 0 0 0,-1 0 0 0 0,1 0 1 0 0,0 0-1 0 0,0 0 0 0 0,0 0 0 0 0,0 0 1 0 0,1 0-1 0 0,-1-1 0 0 0,0 1 0 0 0,1-1 1 0 0,-1 0-1 0 0,1 0 0 0 0,-1 0 0 0 0,1 0 0 0 0,0 0 1 0 0,-1 0-1 0 0,1-1 0 0 0,0 1 0 0 0,0-1 1 0 0,-1 0-1 0 0,1 0 0 0 0,3 0 0 0 0,4 1 10 0 0,74 4 17 0 0,144-9 1 0 0,-112-1-39 0 0,-13 3 70 0 0,-7 1-8 0 0,135-19 0 0 0,-215 18-19 0 0,30-10-1 0 0,-41 10-40 0 0,1 0 1 0 0,-1 0-1 0 0,0-1 1 0 0,1 0-1 0 0,-1 0 1 0 0,-1 0-1 0 0,1 0 1 0 0,8-8-1 0 0,-11 8 2 0 0,0 0-1 0 0,0 0 1 0 0,0-1-1 0 0,-1 1 1 0 0,1 0-1 0 0,-1-1 1 0 0,1 1-1 0 0,-1-1 1 0 0,0 0-1 0 0,-1 1 1 0 0,1-1-1 0 0,-1 0 1 0 0,1 1-1 0 0,-1-1 1 0 0,0 0-1 0 0,0 0 1 0 0,-1 1-1 0 0,1-1 1 0 0,-1 0-1 0 0,0 1 1 0 0,0-1-1 0 0,0 1 1 0 0,0-1-1 0 0,-1 1 1 0 0,1-1-1 0 0,-4-3 1 0 0,1-1 20 0 0,-3-4-6 0 0,-8-3 46 0 0,15 15-60 0 0,12 14 167 0 0,-2 0-1 0 0,1 1 0 0 0,14 30 0 0 0,-22-38-66 0 0,0 1 1 0 0,-1-1-1 0 0,0 1 0 0 0,0-1 0 0 0,-1 1 1 0 0,0 0-1 0 0,0 0 0 0 0,-1-1 0 0 0,0 1 0 0 0,0 0 1 0 0,-1 0-1 0 0,0 0 0 0 0,0-1 0 0 0,-1 1 1 0 0,0 0-1 0 0,-1-1 0 0 0,1 0 0 0 0,-5 9 1 0 0,0-5 17 0 0,0 1 0 0 0,-1-1 0 0 0,0 0 0 0 0,0-1 0 0 0,-1 1 0 0 0,-13 9 0 0 0,16-15-845 0 0,0 0 0 0 0,0-1 0 0 0,-13 7 0 0 0,3-12-12876 0 0,15 0 13401 0 0,0 1-1 0 0,0 0 1 0 0,-1-1 0 0 0,1 1-1 0 0,0-1 1 0 0,0 1-1 0 0,0-1 1 0 0,0 0 0 0 0,0 0-1 0 0,-1-1 1 0 0,-6-8-1702 0 0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45.3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273 1 2648 0 0,'0'0'6450'0'0,"-5"3"-5796"0"0,-19 15 694 0 0,1 0 0 0 0,1 2 0 0 0,-34 36 0 0 0,38-34-854 0 0,0 1 1 0 0,1 0-1 0 0,1 1 0 0 0,2 0 1 0 0,0 2-1 0 0,2 0 1 0 0,-12 33-1 0 0,21-47-377 0 0,1-1 0 0 0,0 1 0 0 0,1 0 0 0 0,0 0 0 0 0,1-1 0 0 0,0 1 0 0 0,1 0 0 0 0,0 0 0 0 0,4 17 1 0 0,3 2 51 0 0,1 0 1 0 0,17 36 0 0 0,-20-52-93 0 0,0 0 0 0 0,1-1 0 0 0,1-1 0 0 0,1 1 0 0 0,0-1 0 0 0,0 0 0 0 0,22 21 0 0 0,-26-30-523 0 0,0 1-1 0 0,0-1 1 0 0,1-1-1 0 0,0 1 0 0 0,0-1 1 0 0,0 0-1 0 0,0 0 1 0 0,12 3-1 0 0,-13-4-726 0 0,1-1 1 0 0,0 0 0 0 0,-1-1-1 0 0,1 1 1 0 0,0-1-1 0 0,0-1 1 0 0,-1 1-1 0 0,1-1 1 0 0,0 0-1 0 0,-1 0 1 0 0,9-3-1 0 0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46.24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320 50 2232 0 0,'-6'-6'532'0'0,"-1"1"0"0"0,0 0 0 0 0,0 1 0 0 0,-1-1 0 0 0,1 1 0 0 0,-1 1-1 0 0,0-1 1 0 0,0 1 0 0 0,0 1 0 0 0,0 0 0 0 0,-1 0 0 0 0,1 0 0 0 0,-1 1 0 0 0,1 0 0 0 0,-1 1 0 0 0,-15 1-1 0 0,15-1-251 0 0,0 1-1 0 0,0 0 1 0 0,0 1 0 0 0,0 0-1 0 0,1 1 1 0 0,-1 0-1 0 0,1 0 1 0 0,-1 0-1 0 0,1 1 1 0 0,0 1-1 0 0,1-1 1 0 0,-1 1-1 0 0,1 1 1 0 0,0-1-1 0 0,-10 11 1 0 0,14-13-221 0 0,0 1 1 0 0,0 0-1 0 0,0 0 1 0 0,1 0-1 0 0,-1 0 0 0 0,1 0 1 0 0,0 0-1 0 0,0 1 1 0 0,1-1-1 0 0,-1 1 1 0 0,1-1-1 0 0,0 1 0 0 0,0 0 1 0 0,1 0-1 0 0,-1-1 1 0 0,1 1-1 0 0,0 0 1 0 0,1 0-1 0 0,-1-1 1 0 0,1 1-1 0 0,0 0 0 0 0,0-1 1 0 0,0 1-1 0 0,0-1 1 0 0,1 1-1 0 0,0-1 1 0 0,0 1-1 0 0,0-1 1 0 0,1 0-1 0 0,5 7 0 0 0,-3-4-25 0 0,0-1 0 0 0,0 0-1 0 0,1 0 1 0 0,0-1-1 0 0,0 0 1 0 0,1 0-1 0 0,0 0 1 0 0,-1-1 0 0 0,1 0-1 0 0,1 0 1 0 0,-1 0-1 0 0,1-1 1 0 0,-1-1-1 0 0,1 1 1 0 0,0-1 0 0 0,0 0-1 0 0,15 1 1 0 0,-15-3-24 0 0,1-1 0 0 0,-1 0 0 0 0,0 0 0 0 0,0-1 1 0 0,0 0-1 0 0,0 0 0 0 0,0-1 0 0 0,0 0 0 0 0,-1 0 0 0 0,1-1 1 0 0,-1 0-1 0 0,0 0 0 0 0,0-1 0 0 0,0 0 0 0 0,-1 0 1 0 0,0-1-1 0 0,0 0 0 0 0,0 0 0 0 0,0 0 0 0 0,-1 0 1 0 0,8-14-1 0 0,1-5 28 0 0,20-51 1 0 0,-9 18 56 0 0,-24 56-33 0 0,-1 2-48 0 0,0 0-1 0 0,0 0 1 0 0,0 1-1 0 0,0-1 0 0 0,0 0 1 0 0,0 0-1 0 0,0 0 1 0 0,0 0-1 0 0,1 0 1 0 0,-1 0-1 0 0,0 1 0 0 0,0-1 1 0 0,0 0-1 0 0,0 0 1 0 0,0 0-1 0 0,1 0 0 0 0,-1 0 1 0 0,0 0-1 0 0,0 0 1 0 0,0 0-1 0 0,0 0 1 0 0,1 0-1 0 0,-1 0 0 0 0,0 0 1 0 0,0 0-1 0 0,0 0 1 0 0,0 0-1 0 0,1 0 0 0 0,-1 0 1 0 0,0 0-1 0 0,0 0 1 0 0,0 0-1 0 0,0 0 1 0 0,1 0-1 0 0,-1 0 0 0 0,0 0 1 0 0,0 0-1 0 0,0 0 1 0 0,0 0-1 0 0,1 0 0 0 0,-1 0 1 0 0,0-1-1 0 0,0 1 1 0 0,0 0-1 0 0,0 0 1 0 0,0 0-1 0 0,0 0 0 0 0,0 0 1 0 0,1 0-1 0 0,-1-1 1 0 0,0 1-1 0 0,0 0 1 0 0,0 0-1 0 0,0 0 0 0 0,0 0 1 0 0,0-1-1 0 0,0 1 1 0 0,0 0-1 0 0,0 0 0 0 0,0 0 1 0 0,0 0-1 0 0,0-1 1 0 0,0 1-1 0 0,0 0 0 0 0,13 25 466 0 0,16 43 0 0 0,-20-45-79 0 0,0-1 1 0 0,1 0-1 0 0,27 41 1 0 0,-33-57-631 0 0,1 0 0 0 0,-1-1 0 0 0,1 0 0 0 0,0 0 0 0 0,1 0 0 0 0,-1-1-1 0 0,1 0 1 0 0,0 0 0 0 0,0 0 0 0 0,0-1 0 0 0,0 1 0 0 0,1-1 0 0 0,-1-1 0 0 0,1 0 0 0 0,0 0 0 0 0,0 0 0 0 0,0 0 0 0 0,9 0 0 0 0,-11-2-950 0 0,-1 0 0 0 0,1 0 0 0 0,0-1 0 0 0,-1 1 0 0 0,1-1 0 0 0,-1 0 0 0 0,1 0-1 0 0,-1-1 1 0 0,1 1 0 0 0,-1-1 0 0 0,0 0 0 0 0,6-3 0 0 0,5-3-684 0 0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46.7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330 153 2996 0 0,'0'0'2291'0'0,"-6"-2"-1230"0"0,-7-2 9 0 0,-1 2 0 0 0,1-1 0 0 0,-23 0 0 0 0,-27 2 1500 0 0,32 2-1611 0 0,1-2 1 0 0,-43-7-1 0 0,70 7-921 0 0,0 1 0 0 0,-1-1 0 0 0,1 0 0 0 0,0 0-1 0 0,-1 0 1 0 0,1-1 0 0 0,0 1 0 0 0,0-1 0 0 0,0 0 0 0 0,0 0 0 0 0,1 0 0 0 0,-1 0-1 0 0,0 0 1 0 0,-3-5 0 0 0,5 6-66 0 0,1-2 6 0 0,0 1 1 0 0,1-1 0 0 0,-1 1 0 0 0,1-1 0 0 0,-1 1 0 0 0,1-1 0 0 0,0 1 0 0 0,0 0 0 0 0,0-1 0 0 0,2-2 0 0 0,7-7 72 0 0,1 1 1 0 0,0 1 0 0 0,1-1 0 0 0,26-17 1380 0 0,-36 33-1146 0 0,1 3-61 0 0,-1 0 1 0 0,0 0-1 0 0,0 0 0 0 0,-1 1 0 0 0,-1-1 1 0 0,1 0-1 0 0,-2 11 0 0 0,1 6 105 0 0,-1 3 42 0 0,2 0 0 0 0,0-1 1 0 0,2 1-1 0 0,9 39 0 0 0,-12-66-432 0 0,1 1-1 0 0,0 0 1 0 0,0-1 0 0 0,0 1-1 0 0,0-1 1 0 0,1 1 0 0 0,-1-1-1 0 0,0 1 1 0 0,1-1 0 0 0,-1 0-1 0 0,0 0 1 0 0,1 0-1 0 0,0 0 1 0 0,-1 0 0 0 0,1 0-1 0 0,0 0 1 0 0,-1 0 0 0 0,1-1-1 0 0,0 1 1 0 0,0 0 0 0 0,-1-1-1 0 0,1 0 1 0 0,0 1 0 0 0,3-1-1 0 0,3-2-5426 0 0,-6 1 4811 0 0,1 0 1 0 0,0 0-1 0 0,-1 0 0 0 0,1-1 1 0 0,-1 1-1 0 0,1-1 0 0 0,-1 0 1 0 0,0 0-1 0 0,0 0 0 0 0,1 0 1 0 0,-1 0-1 0 0,-1 0 0 0 0,1 0 1 0 0,0-1-1 0 0,-1 1 1 0 0,1-1-1 0 0,1-2 0 0 0,2-6-1192 0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35.7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1668 0 0,'0'0'1164'0'0,"7"14"1074"0"0,-3 3-947 0 0,1 0 1 0 0,10 25-1 0 0,5 16 423 0 0,-16-46-1390 0 0,1 0 0 0 0,1-1-1 0 0,0 0 1 0 0,0 0-1 0 0,1 0 1 0 0,1-1 0 0 0,0 0-1 0 0,13 13 1 0 0,7 11 268 0 0,2 0-117 0 0,-28-33-446 0 0,-1 1 10 0 0,5 4-18 0 0,-5-4 18 0 0,4-1 16 0 0,1 2-299 0 0,1-11-5323 0 0,-3-3 5008 0 0,-2-2-4160 0 0,0 2 2727 0 0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47.60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41 1 3808 0 0,'3'1'12054'0'0,"0"17"-9705"0"0,2 38-1674 0 0,-10 38 904 0 0,-24 131 1 0 0,15-135-1221 0 0,13-80-311 0 0,0-1 1 0 0,0 1-1 0 0,0-1 0 0 0,1 1 0 0 0,2 14 0 0 0,-1-21 4 0 0,0-1 6 0 0,5 3-28 0 0,-5-3-20 0 0,1-2-19 0 0,0 0 12 0 0,-1 0 1 0 0,0 0-1 0 0,0 0 1 0 0,0 0-1 0 0,1 0 1 0 0,-1 0-1 0 0,0-1 1 0 0,0 1 0 0 0,0 0-1 0 0,1-1 1 0 0,-1 1-1 0 0,0-1 1 0 0,0 1-1 0 0,0-1 1 0 0,0 1-1 0 0,0-1 1 0 0,1-1-1 0 0,150-139-255 0 0,-145 135 232 0 0,0 1 1 0 0,0-1 0 0 0,1 1-1 0 0,0 1 1 0 0,0 0 0 0 0,0 0-1 0 0,1 0 1 0 0,-1 1 0 0 0,1 0-1 0 0,0 1 1 0 0,-1 0 0 0 0,1 0-1 0 0,12 0 1 0 0,-17 2 21 0 0,0-1-1 0 0,0 1 1 0 0,0 1 0 0 0,1-1 0 0 0,-1 1-1 0 0,0-1 1 0 0,0 1 0 0 0,0 0 0 0 0,0 1-1 0 0,0-1 1 0 0,0 1 0 0 0,-1 0-1 0 0,1 0 1 0 0,0 0 0 0 0,-1 0 0 0 0,1 0-1 0 0,-1 1 1 0 0,0 0 0 0 0,0 0-1 0 0,0 0 1 0 0,0 0 0 0 0,0 0 0 0 0,-1 0-1 0 0,0 1 1 0 0,1-1 0 0 0,-1 1 0 0 0,0 0-1 0 0,-1-1 1 0 0,1 1 0 0 0,1 7-1 0 0,-2-7 32 0 0,0 0 0 0 0,0 0-1 0 0,-1 0 1 0 0,1-1 0 0 0,-1 1-1 0 0,0 0 1 0 0,0 0 0 0 0,-1 0-1 0 0,1 0 1 0 0,-1 0 0 0 0,0-1-1 0 0,0 1 1 0 0,0 0 0 0 0,-3 6-1 0 0,1-3 32 0 0,-1-1-1 0 0,0 0 0 0 0,0 0 1 0 0,-1 0-1 0 0,0 0 0 0 0,0-1 1 0 0,-7 7-1 0 0,-4 1 91 0 0,-1-1 1 0 0,0-1-1 0 0,0 0 0 0 0,-34 14 1 0 0,41-21-255 0 0,-1-1 1 0 0,0 0 0 0 0,0 0 0 0 0,-20 1 0 0 0,-6 2-3248 0 0,33-6 2332 0 0,0 0 0 0 0,0 0-1 0 0,0-1 1 0 0,1 0 0 0 0,-1 0 0 0 0,0 0 0 0 0,0 0-1 0 0,1 0 1 0 0,-1-1 0 0 0,0 0 0 0 0,1 0-1 0 0,0 0 1 0 0,-1 0 0 0 0,1 0 0 0 0,0 0-1 0 0,0-1 1 0 0,-5-5 0 0 0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48.24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85 17 2464 0 0,'5'-10'2032'0'0,"7"4"6683"0"0,-6 10-8399 0 0,0 0 0 0 0,0 0 0 0 0,0 1 0 0 0,0 0 0 0 0,-1 0 0 0 0,0 1-1 0 0,0-1 1 0 0,0 1 0 0 0,6 12 0 0 0,1 5 165 0 0,0 1 1 0 0,-2 1-1 0 0,-1 0 0 0 0,-1 0 1 0 0,-2 1-1 0 0,0 0 0 0 0,-1 0 1 0 0,-2 0-1 0 0,-1 1 0 0 0,-1-1 1 0 0,-3 43-1 0 0,-1-54-262 0 0,0 0 0 0 0,0 0 0 0 0,-2 0 0 0 0,0-1 0 0 0,0 0 0 0 0,-1 0 0 0 0,-1 0 0 0 0,-12 17 0 0 0,-1-2 112 0 0,0-1 0 0 0,-40 39 0 0 0,24-30-3856 0 0,19-46-10579 0 0,15 6 13665 0 0,-1 1-1 0 0,1-1 1 0 0,0 1 0 0 0,0-1-1 0 0,0 0 1 0 0,0 0-1 0 0,1 1 1 0 0,-1-2-1 0 0,1 1 1 0 0,-2-4 0 0 0,-1-11-1421 0 0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49.2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170 2 1576 0 0,'5'-2'12043'0'0,"-18"12"-11594"0"0,0 1 1 0 0,0 0 0 0 0,1 1 0 0 0,1 0 0 0 0,0 1-1 0 0,1 0 1 0 0,0 1 0 0 0,-14 26 0 0 0,14-19-135 0 0,1 0 0 0 0,1 0 1 0 0,0 1-1 0 0,2 0 0 0 0,1 0 1 0 0,-4 29-1 0 0,8-35-238 0 0,0 0 0 0 0,1 1 1 0 0,1-1-1 0 0,0 0 0 0 0,1 0 1 0 0,1 0-1 0 0,0 0 0 0 0,1 0 0 0 0,1 0 1 0 0,0-1-1 0 0,1 0 0 0 0,1 0 1 0 0,1 0-1 0 0,11 17 0 0 0,-18-30-77 0 0,22 33 312 0 0,46 55 1 0 0,-60-81-431 0 0,0 0 0 0 0,1 0 0 0 0,-1-1 0 0 0,2 0 0 0 0,-1 0 1 0 0,1-1-1 0 0,0-1 0 0 0,1 0 0 0 0,21 9 0 0 0,-30-15-626 0 0,-1 1 0 0 0,0-1-1 0 0,1 1 1 0 0,-1-1 0 0 0,0 0 0 0 0,1 1 0 0 0,-1-1-1 0 0,1-1 1 0 0,-1 1 0 0 0,0 0 0 0 0,1 0-1 0 0,-1-1 1 0 0,0 0 0 0 0,0 1 0 0 0,1-1-1 0 0,-1 0 1 0 0,0 0 0 0 0,3-2 0 0 0,3-7-3378 0 0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49.77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366 1 2948 0 0,'-3'0'930'0'0,"-80"12"6133"0"0,54-6-5362 0 0,-30 11 0 0 0,41-10-1260 0 0,1 0-1 0 0,-1 1 1 0 0,1 0-1 0 0,1 1 1 0 0,-1 1 0 0 0,1 1-1 0 0,-18 16 1 0 0,30-22-331 0 0,0 0 0 0 0,0 0 0 0 0,1 0 1 0 0,-1 0-1 0 0,1 0 0 0 0,1 1 0 0 0,-1-1 0 0 0,1 1 1 0 0,0 0-1 0 0,0 0 0 0 0,0 0 0 0 0,1 0 0 0 0,0 0 1 0 0,0 0-1 0 0,1 0 0 0 0,-1 0 0 0 0,1 0 1 0 0,1 0-1 0 0,-1 1 0 0 0,1-1 0 0 0,0 0 0 0 0,4 11 1 0 0,-3-8-52 0 0,1 0-1 0 0,0-1 1 0 0,1 1 0 0 0,0-1 0 0 0,0 0 0 0 0,0 0 0 0 0,1 0 0 0 0,0-1 0 0 0,1 0-1 0 0,0 0 1 0 0,0 0 0 0 0,0-1 0 0 0,1 1 0 0 0,0-2 0 0 0,9 7 0 0 0,-4-5 4 0 0,0-2 1 0 0,0 1-1 0 0,22 6 1 0 0,-18-8-1172 0 0,0-1 1 0 0,27 2-1 0 0,-17-4-2750 0 0,0-1 0 0 0,0-2 0 0 0,47-8 0 0 0,-54 6 2046 0 0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50.40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212 183 2496 0 0,'-71'-18'5638'0'0,"49"14"-4498"0"0,0-1-1 0 0,0-2 0 0 0,-27-11 1 0 0,47 17-1070 0 0,0 0 0 0 0,1 0 0 0 0,-1 1 0 0 0,0-1 0 0 0,1 0 0 0 0,-1 0 0 0 0,1 0 0 0 0,0-1 0 0 0,-1 1 0 0 0,1 0 0 0 0,0 0 0 0 0,0-1 0 0 0,-1 1 0 0 0,1-1 0 0 0,0 1 0 0 0,-1-4 0 0 0,2 3-61 0 0,1 0-39 0 0,8-8 47 0 0,-4 4-34 0 0,1 0 0 0 0,0 0 0 0 0,0 1 1 0 0,0 0-1 0 0,1 0 0 0 0,13-8 0 0 0,-6 5 173 0 0,4-3 112 0 0,29-16 1722 0 0,-46 26-1702 0 0,1 1-194 0 0,-1 0-1 0 0,1 1 0 0 0,-1-1 1 0 0,1 1-1 0 0,-1-1 0 0 0,1 1 1 0 0,-1 0-1 0 0,1-1 0 0 0,-1 1 1 0 0,0 0-1 0 0,1 0 1 0 0,-1 0-1 0 0,0 0 0 0 0,0 0 1 0 0,1 0-1 0 0,-1 0 0 0 0,0 1 1 0 0,0-1-1 0 0,0 0 0 0 0,-1 1 1 0 0,1-1-1 0 0,0 0 0 0 0,0 1 1 0 0,-1-1-1 0 0,1 1 1 0 0,-1-1-1 0 0,1 1 0 0 0,-1 0 1 0 0,0-1-1 0 0,1 3 0 0 0,0 8 217 0 0,1-1 0 0 0,-1 1 0 0 0,-1 12 0 0 0,0-24-303 0 0,-7 156 2139 0 0,7-154-2152 0 0,0-1 1 0 0,0 0 0 0 0,1 0-1 0 0,-1 1 1 0 0,0-1 0 0 0,0 0-1 0 0,1 0 1 0 0,-1 0 0 0 0,1 1-1 0 0,-1-1 1 0 0,1 0 0 0 0,-1 0-1 0 0,2 1 1 0 0,-1-1-297 0 0,0 0-1 0 0,0 0 1 0 0,0 0 0 0 0,0 0 0 0 0,0 0-1 0 0,0 0 1 0 0,0 0 0 0 0,0-1 0 0 0,1 1-1 0 0,-1-1 1 0 0,0 1 0 0 0,1-1 0 0 0,1 1-1 0 0,8-16-13129 0 0,-10 14 13222 0 0,0 0 0 0 0,0 0 0 0 0,0-1 0 0 0,0 1 0 0 0,-1 0 0 0 0,1 0 0 0 0,-1-1 0 0 0,1 1 0 0 0,0-2 0 0 0,2-10-1616 0 0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51.19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523 0 3612 0 0,'0'0'3379'0'0,"-3"5"-2352"0"0,-12 12-15 0 0,13-14-722 0 0,0 0-1 0 0,0 1 1 0 0,1-1 0 0 0,-1 1-1 0 0,1-1 1 0 0,0 1 0 0 0,0 0-1 0 0,0-1 1 0 0,1 1 0 0 0,-1 0-1 0 0,1 0 1 0 0,0 4-1 0 0,-3 13 821 0 0,-24 122 2958 0 0,16-77-2934 0 0,6-33-426 0 0,-3 46 0 0 0,8-65-543 0 0,0 0 0 0 0,1 0 0 0 0,0-1 0 0 0,1 1 0 0 0,8 26 0 0 0,-2-20 47 0 0,-7-19-221 0 0,-1 0-1 0 0,0-1 1 0 0,1 1-1 0 0,-1 0 1 0 0,1 0-1 0 0,-1-1 1 0 0,1 1-1 0 0,-1 0 1 0 0,1-1-1 0 0,-1 1 1 0 0,1-1-1 0 0,0 1 0 0 0,-1-1 1 0 0,1 1-1 0 0,0-1 1 0 0,-1 1-1 0 0,1-1 1 0 0,0 0-1 0 0,0 1 1 0 0,0-1-1 0 0,2-4-70 0 0,-2 2 46 0 0,0-1 1 0 0,0 0-1 0 0,0 0 1 0 0,0 0-1 0 0,0 0 1 0 0,-1 0-1 0 0,1 0 1 0 0,-1 0-1 0 0,0 0 1 0 0,0-1-1 0 0,0 1 1 0 0,0 0 0 0 0,-1 0-1 0 0,1 0 1 0 0,-1 0-1 0 0,0 0 1 0 0,0 0-1 0 0,0 0 1 0 0,-2-4-1 0 0,0 0 3 0 0,-1 1 0 0 0,0-1 0 0 0,0 1-1 0 0,0 0 1 0 0,-1 0 0 0 0,0 1 0 0 0,0 0 0 0 0,-1-1-1 0 0,1 1 1 0 0,-1 1 0 0 0,0-1 0 0 0,-9-4 0 0 0,-8-4-16 0 0,-1 1 0 0 0,-27-9 0 0 0,41 17 60 0 0,-1 0 1 0 0,1 1-1 0 0,-1 1 0 0 0,0-1 1 0 0,0 2-1 0 0,0 0 1 0 0,1 0-1 0 0,-1 1 1 0 0,0 0-1 0 0,0 1 1 0 0,-18 3-1 0 0,20-2 75 0 0,0 1-1 0 0,1 0 0 0 0,-1 0 0 0 0,1 1 1 0 0,0 0-1 0 0,0 0 0 0 0,0 1 0 0 0,0 0 1 0 0,1 1-1 0 0,0-1 0 0 0,0 1 1 0 0,1 1-1 0 0,0-1 0 0 0,-9 12 0 0 0,11-12-13 0 0,0 0-1 0 0,0 0 1 0 0,1 0-1 0 0,-1 1 1 0 0,2-1 0 0 0,-1 1-1 0 0,1-1 1 0 0,0 1-1 0 0,0 0 1 0 0,-1 11-1 0 0,3-15-57 0 0,-1 1-1 0 0,1 0 1 0 0,1-1-1 0 0,-1 1 1 0 0,1 0-1 0 0,-1 0 1 0 0,1-1-1 0 0,0 1 1 0 0,0-1-1 0 0,1 1 1 0 0,-1-1 0 0 0,1 1-1 0 0,-1-1 1 0 0,1 0-1 0 0,0 0 1 0 0,1 0-1 0 0,-1 0 1 0 0,0 0-1 0 0,1 0 1 0 0,-1 0-1 0 0,1-1 1 0 0,4 3-1 0 0,5 3-66 0 0,1 0 0 0 0,0-1-1 0 0,0-1 1 0 0,0-1 0 0 0,1 1-1 0 0,0-2 1 0 0,0 0 0 0 0,0-1-1 0 0,0 0 1 0 0,0-1 0 0 0,28 0-1 0 0,-16-1-1200 0 0,0-2 0 0 0,26-5 0 0 0,-23 1-3167 0 0,39-11-1 0 0,-39 6 1022 0 0,36-17-1 0 0,-36 13 1574 0 0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51.7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395 25 3296 0 0,'-1'-2'83'0'0,"-16"-14"4028"0"0,17 16-3803 0 0,-1-1-1 0 0,1 1 1 0 0,-1-1 0 0 0,1 1-1 0 0,-1-1 1 0 0,0 1-1 0 0,1-1 1 0 0,-1 1-1 0 0,1 0 1 0 0,-1-1 0 0 0,0 1-1 0 0,1 0 1 0 0,-1-1-1 0 0,0 1 1 0 0,1 0-1 0 0,-1 0 1 0 0,0 0 0 0 0,0 0-1 0 0,1-1 1 0 0,-1 1-1 0 0,0 0 1 0 0,1 0-1 0 0,-2 1 1 0 0,2 4 173 0 0,20 82 2156 0 0,0-3-849 0 0,-15-54-1457 0 0,-1 1 0 0 0,-1 0 0 0 0,-2-1 0 0 0,-1 1 0 0 0,-1 0 0 0 0,-2 0 0 0 0,-1-1 0 0 0,-1 0 0 0 0,-2 1 0 0 0,-13 36 0 0 0,9-36-36 0 0,-2-1 1 0 0,0 0 0 0 0,-2-1-1 0 0,-1-1 1 0 0,-2 0 0 0 0,0-1-1 0 0,-2-1 1 0 0,-36 37 0 0 0,43-50-240 0 0,5-5-34 0 0,0-1 0 0 0,0 0 0 0 0,-1 0 0 0 0,0-1 0 0 0,0 0 0 0 0,-17 8 0 0 0,25-14-652 0 0,-1 1 0 0 0,1-1-1 0 0,-1 1 1 0 0,1-1-1 0 0,-1 1 1 0 0,1-1-1 0 0,-1 0 1 0 0,1 1 0 0 0,-1-1-1 0 0,1 0 1 0 0,-1 0-1 0 0,1 0 1 0 0,-1-1 0 0 0,1 1-1 0 0,-1 0 1 0 0,1 0-1 0 0,-1-1 1 0 0,1 1-1 0 0,-3-2 1 0 0,-24-16-7805 0 0,20 12 8192 0 0,-8-6-1758 0 0,-4-2 214 0 0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27.48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23 2456 0 0,'-3'-1'986'0'0,"-28"-14"2949"0"0,30 14-3127 0 0,-10-5 749 0 0,3 7 3340 0 0,44 32-3722 0 0,76 55 0 0 0,-41-34-616 0 0,130 91 823 0 0,-153-115-1019 0 0,1-3 0 0 0,74 30 0 0 0,-75-35-190 0 0,-47-22-164 0 0,0 0 0 0 0,-1 0 0 0 0,1 1 1 0 0,0-1-1 0 0,0 0 0 0 0,-1 0 0 0 0,1 1 1 0 0,0-1-1 0 0,-1 0 0 0 0,1 1 0 0 0,0-1 0 0 0,-1 1 1 0 0,1-1-1 0 0,0 1 0 0 0,-1-1 0 0 0,1 1 0 0 0,-1-1 1 0 0,1 1-1 0 0,-1 0 0 0 0,1-1 0 0 0,-1 1 0 0 0,0 0 1 0 0,1-1-1 0 0,-1 1 0 0 0,0 0 0 0 0,1 1 1 0 0,-1-1-3 0 0,0 0 1 0 0,-1 1 0 0 0,1-1 0 0 0,0 0-1 0 0,0 0 1 0 0,-1 1 0 0 0,1-1 0 0 0,-1 0 0 0 0,1 0-1 0 0,-1 1 1 0 0,1-1 0 0 0,-1 0 0 0 0,0 0-1 0 0,-1 1 1 0 0,-3 5 18 0 0,-2 0 0 0 0,1-1 1 0 0,-11 9-1 0 0,17-15-23 0 0,-39 31 13 0 0,-49 41 259 0 0,-85 88 0 0 0,10 4 533 0 0,85-88-584 0 0,77-74-448 0 0,-6 1-63 0 0,-1-14-7695 0 0,5 3 5426 0 0,1-1 1 0 0,-1 1-1 0 0,-2-18 0 0 0,5 10 605 0 0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28.5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47 51 1780 0 0,'0'0'750'0'0,"-5"-13"1448"0"0,2 4 2871 0 0,3 7-4855 0 0,0 1 1 0 0,0 0-1 0 0,1-1 1 0 0,-1 1-1 0 0,0 0 1 0 0,1 0-1 0 0,-1-1 0 0 0,1 1 1 0 0,-1 0-1 0 0,1 0 1 0 0,-1 0-1 0 0,1 0 1 0 0,0-1-1 0 0,0 1 1 0 0,-1 0-1 0 0,1 0 0 0 0,0 1 1 0 0,0-1-1 0 0,0 0 1 0 0,0 0-1 0 0,0 0 1 0 0,0 0-1 0 0,0 1 1 0 0,2-1-1 0 0,-1 0 529 0 0,0 1-409 0 0,2 0-205 0 0,-1 0-1 0 0,1 0 1 0 0,-1 1 0 0 0,1-1 0 0 0,-1 1-1 0 0,1 0 1 0 0,-1 0 0 0 0,0 1-1 0 0,0-1 1 0 0,1 0 0 0 0,-1 1 0 0 0,0 0-1 0 0,-1 0 1 0 0,1 0 0 0 0,0 0 0 0 0,0 0-1 0 0,-1 1 1 0 0,1-1 0 0 0,-1 1 0 0 0,3 3-1 0 0,7 10 309 0 0,-1 1-1 0 0,14 26 1 0 0,-10-18-208 0 0,14 23 100 0 0,-1 1 0 0 0,-3 1 1 0 0,-2 1-1 0 0,16 54 0 0 0,-34-92-284 0 0,-2-1 0 0 0,1 1-1 0 0,-2-1 1 0 0,0 1 0 0 0,0 0-1 0 0,-1 0 1 0 0,-1 0 0 0 0,0 0-1 0 0,-1 0 1 0 0,0 0 0 0 0,-1 0-1 0 0,0 0 1 0 0,-6 15 0 0 0,-41 103 383 0 0,45-121-341 0 0,0 0-1 0 0,-1 0 0 0 0,1 0 0 0 0,-2-1 1 0 0,0 0-1 0 0,0 0 0 0 0,0 0 0 0 0,-1-1 1 0 0,-1 0-1 0 0,1 0 0 0 0,-18 13 0 0 0,21-18-134 0 0,-14 10 452 0 0,-34 18-1 0 0,44-27-700 0 0,1-1 0 0 0,-1 0 0 0 0,0 0 0 0 0,1-1 0 0 0,-1 0 0 0 0,-1 0 0 0 0,1-1-1 0 0,-14 0 1 0 0,12-1-1117 0 0,8 0-665 0 0,-18-1-4915 0 0,9 0-1758 0 0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29.27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185 57 2476 0 0,'0'0'931'0'0,"-20"-11"5412"0"0,17 12-6120 0 0,0-1 0 0 0,0 1 0 0 0,1-1 0 0 0,-1 1 0 0 0,0 0 0 0 0,0 0 0 0 0,1 0 0 0 0,-1 0 0 0 0,1 1 0 0 0,-1-1 0 0 0,1 1 0 0 0,-1 0 0 0 0,1-1 0 0 0,0 1 0 0 0,0 0 0 0 0,0 0 0 0 0,0 0 0 0 0,0 1 0 0 0,0-1 0 0 0,1 0-1 0 0,-1 1 1 0 0,1-1 0 0 0,0 1 0 0 0,-1 0 0 0 0,1-1 0 0 0,0 1 0 0 0,1 0 0 0 0,-1 0 0 0 0,0-1 0 0 0,1 1 0 0 0,0 0 0 0 0,-1 0 0 0 0,1 0 0 0 0,0 0 0 0 0,1 4 0 0 0,-1-4 33 0 0,15 30 616 0 0,-14-31-811 0 0,0 0 1 0 0,1 0-1 0 0,0 0 1 0 0,-1 0-1 0 0,1 0 0 0 0,0-1 1 0 0,0 1-1 0 0,0 0 0 0 0,0-1 1 0 0,0 1-1 0 0,0-1 0 0 0,0 0 1 0 0,1 0-1 0 0,-1 0 1 0 0,0 0-1 0 0,1 0 0 0 0,-1 0 1 0 0,1-1-1 0 0,-1 1 0 0 0,1-1 1 0 0,3 1-1 0 0,-3-1 53 0 0,0-1 4 0 0,0 0-75 0 0,0 0 0 0 0,1 0 0 0 0,-1 0-1 0 0,0-1 1 0 0,0 1 0 0 0,0-1 0 0 0,-1 0 0 0 0,1 0 0 0 0,0 0 0 0 0,-1 0 0 0 0,1 0 0 0 0,-1-1 0 0 0,0 1 0 0 0,1-1 0 0 0,-1 1 0 0 0,3-6 0 0 0,-2 1 14 0 0,-1 1 1 0 0,1-1-1 0 0,-1 1 0 0 0,0-1 0 0 0,0 0 1 0 0,-1 0-1 0 0,1-11 0 0 0,-1 14-48 0 0,-1 1 1 0 0,0 0-1 0 0,0 0 1 0 0,0 0-1 0 0,0 0 1 0 0,0-1-1 0 0,-1 1 1 0 0,0 0-1 0 0,1 0 1 0 0,-1 0-1 0 0,0 0 0 0 0,-1 0 1 0 0,1 0-1 0 0,0 0 1 0 0,-1 0-1 0 0,0 1 1 0 0,1-1-1 0 0,-5-4 1 0 0,2 4-139 0 0,1 1 0 0 0,-1-1 0 0 0,0 1 1 0 0,0 0-1 0 0,0 1 0 0 0,0-1 0 0 0,0 0 1 0 0,0 1-1 0 0,0 0 0 0 0,-1 0 0 0 0,1 1 0 0 0,-7-1 1 0 0,-4 0-2579 0 0,-1 2 1 0 0,-18 2 0 0 0,-6 1-3156 0 0,2-4 1720 0 0,17 2 2380 0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36.2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281 0 1380 0 0,'0'0'9018'0'0,"-4"6"-8643"0"0,0 2-198 0 0,-19 24 999 0 0,-94 98 2053 0 0,33-49-1886 0 0,37-32-395 0 0,46-47-818 0 0,3-31-14848 0 0,-2 24 12752 0 0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30.7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1613 734 1392 0 0,'0'0'6451'0'0,"-8"-1"-6197"0"0,-155-2 1202 0 0,-143-5-641 0 0,55-12-204 0 0,41 2 540 0 0,186 15-870 0 0,1-1 1 0 0,-37-11-1 0 0,39 9-122 0 0,18 5-116 0 0,0 0 0 0 0,0 0-1 0 0,0-1 1 0 0,0 1 0 0 0,1-1 0 0 0,-1 1-1 0 0,0-1 1 0 0,1 0 0 0 0,-1 0 0 0 0,1 0-1 0 0,0 0 1 0 0,-3-3 0 0 0,2 1 86 0 0,0-1-39 0 0,-1 0 0 0 0,1-1 1 0 0,-1 1-1 0 0,2-1 0 0 0,-1 0 0 0 0,1 0 0 0 0,-1 0 1 0 0,2 0-1 0 0,-1 0 0 0 0,1 0 0 0 0,0-1 0 0 0,-1-9 1 0 0,-4-21 365 0 0,-1 3 38 0 0,-3-66 0 0 0,7 62-303 0 0,-1-10 33 0 0,2 17-27 0 0,-1 0 1 0 0,-1 0-1 0 0,-12-42 1 0 0,-5 22 112 0 0,20 49-289 0 0,-23-35 572 0 0,19 35-553 0 0,0 0 1 0 0,0 0 0 0 0,1 0 0 0 0,-1 0 0 0 0,-1 1-1 0 0,1 0 1 0 0,0 0 0 0 0,-6-1 0 0 0,-51-1 32 0 0,33 2-39 0 0,-97-7 64 0 0,97 7-114 0 0,26 1 24 0 0,-1 0-22 0 0,-3 0-41 0 0,0 1-1 0 0,0 0 0 0 0,-1 0 0 0 0,-8 3 1 0 0,14-3-377 0 0,0 0 0 0 0,0 0 0 0 0,0 0 1 0 0,0 0-1 0 0,0 1 0 0 0,1-1 1 0 0,-1 0-1 0 0,-2 4 0 0 0,-2 1-2448 0 0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32.1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0 2772 0 0,'0'0'2652'0'0,"5"0"-1845"0"0,16 0 6 0 0,-16 0-80 0 0,0 2-40 0 0,18 5 286 0 0,-1 2 0 0 0,0 1 0 0 0,30 18 0 0 0,62 47 1219 0 0,-68-43-1346 0 0,78 41-1 0 0,-70-50-532 0 0,1-2 0 0 0,1-3 0 0 0,0-2 0 0 0,1-3-1 0 0,1-2 1 0 0,69 3 0 0 0,-124-13-189 0 0,-1-1-100 0 0,6 3 39 0 0,-5-2 349 0 0,-4-1-415 0 0,0 0-1 0 0,0 0 0 0 0,0 0 1 0 0,0 0-1 0 0,0 0 0 0 0,1 1 1 0 0,-1-1-1 0 0,0 0 1 0 0,0 0-1 0 0,0 1 0 0 0,1-1 1 0 0,-1 0-1 0 0,0 1 0 0 0,0-1 1 0 0,1 1-1 0 0,-1-1 0 0 0,-1 2 1 0 0,-13 7 21 0 0,-81 14 404 0 0,74-19-353 0 0,0 2-1 0 0,0 1 0 0 0,-42 18 1 0 0,21-7 9 0 0,1 1 4 0 0,-80 45 0 0 0,-30 36-86 0 0,100-64-46 0 0,31-22 98 0 0,-1 0 1 0 0,0-1 0 0 0,-38 15 0 0 0,34-21 36 0 0,24-6-110 0 0,-1-1-3 0 0,1 0 21 0 0,-1 1-1 0 0,1-1 1 0 0,-1 0-1 0 0,1 0 1 0 0,-1-1-1 0 0,1 1 1 0 0,-1-1-1 0 0,-2 0 1 0 0,4 1 3 0 0,-2-1 19 0 0,-4-9 44 0 0,7-14-36 0 0,0 22-31 0 0,0-1 27 0 0,0-7-15 0 0,0 7-36 0 0,0 0-6 0 0,-7-92 103 0 0,-1-10-90 0 0,8-128-7 0 0,-2 211 36 0 0,-1 1 1 0 0,-2-1-1 0 0,0 1 0 0 0,-13-34 0 0 0,2 6 63 0 0,15 44-109 0 0,-7-6 62 0 0,4 7-19 0 0,-8-2 322 0 0,7 5-2926 0 0,34 28-13997 0 0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32.7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237 59 1688 0 0,'-2'-5'853'0'0,"-1"-1"0"0"0,0 1 0 0 0,-1-1 0 0 0,1 1 0 0 0,-1 0 0 0 0,-5-6 0 0 0,7 10-635 0 0,0-1 0 0 0,0 0 1 0 0,0 1-1 0 0,0 0 0 0 0,-1-1 0 0 0,1 1 1 0 0,0 0-1 0 0,0 0 0 0 0,-1 0 1 0 0,1 0-1 0 0,-1 1 0 0 0,1-1 0 0 0,-1 1 1 0 0,1-1-1 0 0,-1 1 0 0 0,1 0 1 0 0,-1 0-1 0 0,1 0 0 0 0,-6 1 0 0 0,3 0-1 0 0,-1 0-1 0 0,1 0 0 0 0,-1 1 0 0 0,1-1 0 0 0,0 1 0 0 0,0 0 0 0 0,0 1 1 0 0,0-1-1 0 0,0 1 0 0 0,0 0 0 0 0,1 0 0 0 0,-1 1 0 0 0,1-1 0 0 0,0 1 0 0 0,0 0 1 0 0,0 0-1 0 0,1 0 0 0 0,-1 1 0 0 0,1-1 0 0 0,0 1 0 0 0,0 0 0 0 0,-3 7 1 0 0,6-10-181 0 0,-1 0-1 0 0,1 0 1 0 0,0 0 0 0 0,-1 0 0 0 0,1 0 0 0 0,0 0 0 0 0,0 0 0 0 0,0-1 0 0 0,1 1 0 0 0,-1 0 0 0 0,0 0 0 0 0,1 0 0 0 0,-1 0 0 0 0,1 0 0 0 0,0-1 0 0 0,-1 1 0 0 0,1 0 0 0 0,0 0 0 0 0,0-1 0 0 0,0 1-1 0 0,0-1 1 0 0,1 1 0 0 0,-1-1 0 0 0,0 1 0 0 0,1-1 0 0 0,-1 0 0 0 0,0 0 0 0 0,1 1 0 0 0,0-1 0 0 0,-1 0 0 0 0,3 1 0 0 0,2 1 41 0 0,1 1 0 0 0,0-1 1 0 0,-1 0-1 0 0,1 0 0 0 0,0-1 0 0 0,12 3 0 0 0,-6-3 50 0 0,0-1 0 0 0,-1 0 0 0 0,1 0-1 0 0,19-3 1 0 0,-26 2-73 0 0,-1-1 0 0 0,0 0 0 0 0,0 0 1 0 0,0 0-1 0 0,0-1 0 0 0,0 0 0 0 0,-1 0 0 0 0,1 0 0 0 0,0 0 0 0 0,-1-1 0 0 0,0 0 1 0 0,1 0-1 0 0,6-6 0 0 0,-10 8-39 0 0,1-1 0 0 0,-1 1 1 0 0,0-1-1 0 0,0 1 0 0 0,0-1 1 0 0,1 1-1 0 0,-1-1 0 0 0,-1 0 0 0 0,1 1 1 0 0,0-1-1 0 0,0 0 0 0 0,-1 0 1 0 0,1 1-1 0 0,-1-1 0 0 0,1 0 0 0 0,-1 0 1 0 0,0 0-1 0 0,0 0 0 0 0,0 0 1 0 0,0 0-1 0 0,0 0 0 0 0,0 0 0 0 0,0 0 1 0 0,-1 1-1 0 0,1-1 0 0 0,-1 0 1 0 0,1 0-1 0 0,-1 0 0 0 0,0 1 1 0 0,0-1-1 0 0,1 0 0 0 0,-1 0 0 0 0,-1 1 1 0 0,1-1-1 0 0,0 1 0 0 0,0-1 1 0 0,0 1-1 0 0,-3-2 0 0 0,-1-1-21 0 0,1 0 1 0 0,-1 0-1 0 0,-1 1 0 0 0,1-1 1 0 0,0 1-1 0 0,-1 0 0 0 0,1 1 0 0 0,-1 0 1 0 0,0-1-1 0 0,-9-1 0 0 0,-28 1-1377 0 0,17 5-4948 0 0,-51 10-1 0 0,48-6 4026 0 0,5-2 361 0 0,0 0 191 0 0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33.3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693 36 2148 0 0,'0'0'2876'0'0,"0"-1"-2775"0"0,0 1-1 0 0,0 0 1 0 0,0-1-1 0 0,1 1 1 0 0,-1 0 0 0 0,0-1-1 0 0,0 1 1 0 0,0 0-1 0 0,0-1 1 0 0,0 1-1 0 0,0 0 1 0 0,0-1-1 0 0,1 1 1 0 0,-1 0-1 0 0,0-1 1 0 0,0 1-1 0 0,0-1 1 0 0,0 1-1 0 0,-1 0 1 0 0,1-1-1 0 0,0 1 1 0 0,0 0-1 0 0,0-1 1 0 0,0 1-1 0 0,0-1 1 0 0,0 1-1 0 0,-1 0 1 0 0,1-1-1 0 0,0 1 1 0 0,0 0-1 0 0,0 0 1 0 0,-1-1-1 0 0,1 1 1 0 0,0 0-1 0 0,-1-1 1 0 0,-34-5 1365 0 0,-1 2 1 0 0,0 1 0 0 0,-39 2-1 0 0,-30-2 346 0 0,-228-2 1717 0 0,301 10-3322 0 0,0-1-31 0 0,32-4-189 0 0,-1 0 0 0 0,1 0 0 0 0,0 0 1 0 0,0 0-1 0 0,0 0 0 0 0,-1 0 1 0 0,1 0-1 0 0,0 0 0 0 0,0 0 1 0 0,0 0-1 0 0,-1 0 0 0 0,1 0 1 0 0,0 0-1 0 0,0 0 0 0 0,0 0 0 0 0,-1 0 1 0 0,1 0-1 0 0,0 0 0 0 0,0 1 1 0 0,0-1-1 0 0,0 0 0 0 0,-1 0 1 0 0,1 0-1 0 0,0 0 0 0 0,0 0 1 0 0,0 0-1 0 0,0 1 0 0 0,0-1 1 0 0,-1 0-1 0 0,1 0 0 0 0,0 0 0 0 0,0 0 1 0 0,0 1-1 0 0,0-1 0 0 0,0 0 1 0 0,0 0-1 0 0,0 0 0 0 0,0 1 1 0 0,0-1-1 0 0,0 0 0 0 0,0 0 1 0 0,0 0-1 0 0,0 1 0 0 0,0-1 1 0 0,0 0-1 0 0,0 0 0 0 0,0 0 0 0 0,0 1 1 0 0,0-1-1 0 0,0 0 0 0 0,0 0 1 0 0,0 0-1 0 0,0 1 0 0 0,0-1 1 0 0,0 0-1 0 0,0 0 0 0 0,0 0 1 0 0,1 0-1 0 0,-1 1 0 0 0,0-1 0 0 0,0 0 1 0 0,0 0-1 0 0,0 0 0 0 0,1 0 1 0 0,54 18-2027 0 0,40 9-7550 0 0,-26-8 3608 0 0,-43-12 4230 0 0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33.77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891 0 1872 0 0,'28'8'2374'0'0,"-26"-7"-1594"0"0,10 6 2625 0 0,-11-7-3318 0 0,-1 0 1 0 0,0 1-1 0 0,0-1 1 0 0,1 0-1 0 0,-1 1 0 0 0,0-1 1 0 0,0 0-1 0 0,0 1 1 0 0,0-1-1 0 0,0 1 1 0 0,1-1-1 0 0,-1 0 1 0 0,0 1-1 0 0,0-1 0 0 0,0 1 1 0 0,0-1-1 0 0,0 0 1 0 0,0 1-1 0 0,0-1 1 0 0,0 1-1 0 0,0-1 0 0 0,-1 0 1 0 0,1 1-1 0 0,0-1 1 0 0,0 1-1 0 0,0-1 1 0 0,0 0-1 0 0,0 1 1 0 0,-1-1-1 0 0,1 0 0 0 0,0 1 1 0 0,0-1-1 0 0,-1 0 1 0 0,1 1-1 0 0,-1-1 1 0 0,-17 8 1281 0 0,-28-3-115 0 0,45-5-1219 0 0,-259 0 3499 0 0,-113 8-1096 0 0,190 20-4017 0 0,175-25-2502 0 0,0-1 1 0 0,0 1 0 0 0,-10 5 0 0 0,10-4 2311 0 0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35.09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 1 3744 0 0,'0'0'3997'0'0,"-12"2"2611"0"0,24 35-5375 0 0,-3-8-212 0 0,-1 0 0 0 0,6 38 0 0 0,-7 0-192 0 0,13 77 696 0 0,-4-18-177 0 0,-13-89-737 0 0,15 71-1 0 0,-7-74-408 0 0,-10-32 31 0 0,-12-10-7702 0 0,-7-4 3454 0 0,-10-2-6302 0 0,16 10 8563 0 0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36.45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12 173 1676 0 0,'0'0'522'0'0,"0"-2"-42"0"0,-11-56 3804 0 0,11 57-3992 0 0,6-38 1714 0 0,-6 37-1784 0 0,6-24 840 0 0,-4 19-888 0 0,-1 5-70 0 0,1-8 175 0 0,-2 8-203 0 0,0 1-1 0 0,0-1 0 0 0,0 1 1 0 0,0 0-1 0 0,0-1 0 0 0,0 1 1 0 0,1-1-1 0 0,-1 1 0 0 0,1 0 1 0 0,-1-1-1 0 0,1 1 1 0 0,-1 0-1 0 0,1 0 0 0 0,0-1 1 0 0,-1 1-1 0 0,1 0 0 0 0,1-2 1 0 0,4 4 43 0 0,-1 0 1 0 0,0 1 0 0 0,1 0-1 0 0,-1-1 1 0 0,0 2-1 0 0,0-1 1 0 0,0 0 0 0 0,-1 1-1 0 0,1 0 1 0 0,0 0 0 0 0,3 4-1 0 0,26 14 315 0 0,207 82 727 0 0,-30-15-423 0 0,-41-17-315 0 0,-154-65-394 0 0,53 21 309 0 0,-34-15-197 0 0,-33-11-125 0 0,15 6 77 0 0,-5-3-94 0 0,-12-4-1 0 0,20 14 25 0 0,-17-12-23 0 0,1 1 0 0 0,-1 0 0 0 0,-1 0 0 0 0,1-1 0 0 0,0 1 0 0 0,-1 1 0 0 0,1-1 0 0 0,2 5 0 0 0,-4-6 4 0 0,-1-2-7 0 0,1 1 10 0 0,-1-1 0 0 0,1 1 0 0 0,-1 0 1 0 0,0-1-1 0 0,1 1 0 0 0,-1 0 0 0 0,0-1 0 0 0,0 1 0 0 0,1 0 1 0 0,-1-1-1 0 0,0 1 0 0 0,0 0 0 0 0,0-1 0 0 0,0 1 1 0 0,0 0-1 0 0,0 0 0 0 0,0-1 0 0 0,0 1 0 0 0,0 0 1 0 0,0-1-1 0 0,-1 1 0 0 0,1 0 0 0 0,0-1 0 0 0,0 1 1 0 0,-1 0-1 0 0,1 0 0 0 0,-10 20 148 0 0,-20-7-165 0 0,29-13-8 0 0,-14 4 17 0 0,-21 5-4 0 0,1 1-1 0 0,0 2 1 0 0,1 2 0 0 0,0 1-1 0 0,2 2 1 0 0,-1 0 0 0 0,-33 28-1 0 0,23-14 41 0 0,-25 21-86 0 0,-66 64 614 0 0,38-39 121 0 0,95-77-681 0 0,-12 8-9 0 0,-2 2-18 0 0,14-10-67 0 0,35-21-16467 0 0,-18 11 14755 0 0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37.12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185 35 1760 0 0,'-2'-14'3214'0'0,"-2"15"-2554"0"0,-6 0-71 0 0,-1 2 0 0 0,1 0-1 0 0,-1 0 1 0 0,1 1 0 0 0,0 0 0 0 0,0 0 0 0 0,1 2 0 0 0,-1-1 0 0 0,1 1-1 0 0,0 0 1 0 0,1 1 0 0 0,-1 0 0 0 0,1 0 0 0 0,-13 17 0 0 0,18-21-475 0 0,0 1 1 0 0,1 0 0 0 0,0 0-1 0 0,0 0 1 0 0,0 0 0 0 0,0 0 0 0 0,0 1-1 0 0,1-1 1 0 0,0 1 0 0 0,0-1-1 0 0,-1 10 1 0 0,2-11-74 0 0,0-1-1 0 0,0 1 1 0 0,1 0-1 0 0,-1 0 1 0 0,1 0-1 0 0,0-1 1 0 0,0 1 0 0 0,0-1-1 0 0,0 1 1 0 0,0 0-1 0 0,0-1 1 0 0,1 0-1 0 0,-1 1 1 0 0,1-1 0 0 0,0 0-1 0 0,-1 0 1 0 0,1 0-1 0 0,0 0 1 0 0,1 0-1 0 0,-1 0 1 0 0,4 2 0 0 0,2 1 14 0 0,0 0 1 0 0,0-1-1 0 0,0 0 1 0 0,0-1-1 0 0,1 1 1 0 0,-1-2-1 0 0,1 1 1 0 0,0-1-1 0 0,0-1 1 0 0,0 0-1 0 0,0 0 1 0 0,0 0-1 0 0,0-1 1 0 0,0-1-1 0 0,0 1 1 0 0,0-2-1 0 0,0 1 1 0 0,0-1-1 0 0,9-3 1 0 0,-11 2-20 0 0,0 1 0 0 0,0-1 0 0 0,-1 0 1 0 0,0-1-1 0 0,0 1 0 0 0,0-1 0 0 0,0-1 0 0 0,0 1 0 0 0,-1-1 1 0 0,1 0-1 0 0,-1 0 0 0 0,-1 0 0 0 0,1-1 0 0 0,-1 0 1 0 0,0 0-1 0 0,0 0 0 0 0,-1 0 0 0 0,1 0 0 0 0,-1-1 0 0 0,-1 0 1 0 0,1 1-1 0 0,-1-1 0 0 0,-1 0 0 0 0,2-8 0 0 0,-2 13-32 0 0,-1 0 0 0 0,1-1 0 0 0,-1 1 0 0 0,0 0 0 0 0,0 0 0 0 0,0 0 0 0 0,0-1 0 0 0,0 1 0 0 0,0 0 0 0 0,-1 0-1 0 0,1-1 1 0 0,-1 1 0 0 0,1 0 0 0 0,-1 0 0 0 0,0 0 0 0 0,0 0 0 0 0,-1-2 0 0 0,-1-2 13 0 0,0 1-23 0 0,0 0 0 0 0,0 0 1 0 0,0 1-1 0 0,-1 0 1 0 0,1-1-1 0 0,-1 1 0 0 0,0 1 1 0 0,0-1-1 0 0,0 1 0 0 0,-1-1 1 0 0,1 1-1 0 0,-1 0 0 0 0,0 1 1 0 0,0-1-1 0 0,0 1 1 0 0,0 0-1 0 0,0 0 0 0 0,-1 1 1 0 0,-9-3-1 0 0,13 4-461 0 0,-10 5-6245 0 0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38.00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1 390 2496 0 0,'0'0'2780'0'0,"13"9"-480"0"0,33-5-43 0 0,170 9 3543 0 0,-168-12-5056 0 0,0-3-1 0 0,73-11 1 0 0,-106 10-614 0 0,0 0 1 0 0,17-7 0 0 0,-28 9-100 0 0,1-1 0 0 0,-1 0 0 0 0,0 0 1 0 0,0 0-1 0 0,0-1 0 0 0,0 0 0 0 0,0 0 1 0 0,-1 0-1 0 0,1 0 0 0 0,-1 0 0 0 0,4-5 0 0 0,-6 4-20 0 0,0 0-1 0 0,0 0 0 0 0,0 0 1 0 0,-1 0-1 0 0,0 1 0 0 0,0-1 1 0 0,0 0-1 0 0,0 0 0 0 0,0 0 1 0 0,-1 0-1 0 0,-1-5 0 0 0,-3-11 45 0 0,-11-29-1 0 0,11 37-28 0 0,1 0 0 0 0,0 1 1 0 0,1-1-1 0 0,0-1 0 0 0,1 1 1 0 0,-1-14-1 0 0,3 15-52 0 0,0-1 0 0 0,1 1-1 0 0,0 0 1 0 0,1 0 0 0 0,5-20 0 0 0,-6 29 4 0 0,3-20 184 0 0,-4 20-102 0 0,13-8-100 0 0,-2 7 69 0 0,-1 1-1 0 0,1 1 0 0 0,0-1 1 0 0,-1 2-1 0 0,17 0 0 0 0,60 8 176 0 0,-33-2-32 0 0,20 0-181 0 0,135 7 198 0 0,-97-10-243 0 0,106-5 240 0 0,-216 1-202 0 0,1 1-13 0 0,-36-2-17953 0 0,6-2 16305 0 0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38.9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755 1 1800 0 0,'3'0'706'0'0,"11"7"6543"0"0,-14-7-7185 0 0,-23 1 4377 0 0,11-1-5380 0 0,-191 13 4414 0 0,-264 15 111 0 0,422-25-3229 0 0,43-3-302 0 0,-1 1 12 0 0,-10 0-7 0 0,9 0 12 0 0,5 0-439 0 0,0 1-1 0 0,0 0 0 0 0,0-1 0 0 0,0 0 1 0 0,0 1-1 0 0,0-1 0 0 0,1 0 1 0 0,-1 1-1 0 0,0-1 0 0 0,1 0 1 0 0,-1 0-1 0 0,0 0 0 0 0,1 0 0 0 0,0-1 1 0 0,-1 1-1 0 0,1 0 0 0 0,-1-1 1 0 0,3 1-1 0 0,46 19-8998 0 0,-27-12 6467 0 0,-10-1 1185 0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36.7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1288 0 0,'0'0'588'0'0,"5"0"-14"0"0,59 0 2246 0 0,160 4 1752 0 0,-221-4-4456 0 0,0 1-18 0 0,12-1-30 0 0,-12 1 44 0 0,0-1-286 0 0,1 0-87 0 0,2 1 79 0 0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39.64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771 0 2160 0 0,'0'0'4357'0'0,"-3"2"-3500"0"0,-2 1-476 0 0,0-1-1 0 0,1 0 1 0 0,-1 0 0 0 0,0 0-1 0 0,0-1 1 0 0,0 1 0 0 0,0-1-1 0 0,0-1 1 0 0,-8 1-1 0 0,-58 2 2271 0 0,40-3-1960 0 0,-100 3 1606 0 0,-303 14 2161 0 0,400-17-3246 0 0,25 0-7000 0 0,34-24-10497 0 0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40.6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45 3080 0 0,'0'0'7290'0'0,"7"0"-6607"0"0,455 20 6836 0 0,20-20-5950 0 0,-419-3-1281 0 0,-61 3-211 0 0,1-1-72 0 0,4 1 991 0 0,-3-2-3921 0 0,-23-15-9796 0 0,-26-13 9501 0 0,24 18 1479 0 0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41.3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0 215 1392 0 0,'14'-5'423'0'0,"0"0"1"0"0,-1-1-1 0 0,0 0 0 0 0,0-1 0 0 0,0-1 0 0 0,-1 0 1 0 0,0-1-1 0 0,-1 0 0 0 0,0 0 0 0 0,0-2 1 0 0,-1 1-1 0 0,13-18 0 0 0,-18 20-75 0 0,0 1 0 0 0,-1-1-1 0 0,0 0 1 0 0,0 0 0 0 0,3-12 0 0 0,-6 18-13 0 0,8-21 628 0 0,-6 14 1510 0 0,0 13-2193 0 0,-1-1-176 0 0,0 0 1 0 0,0 0 0 0 0,0 1-1 0 0,-1-1 1 0 0,1 1 0 0 0,-1-1-1 0 0,0 1 1 0 0,1 0 0 0 0,-2-1-1 0 0,1 1 1 0 0,0 0 0 0 0,-1 0-1 0 0,0 0 1 0 0,0 0-1 0 0,0-1 1 0 0,0 1 0 0 0,-2 7-1 0 0,-36 118 1742 0 0,24-89-1174 0 0,-15 74 0 0 0,20-54-122 0 0,3 1 1 0 0,1 82-1 0 0,13 0 376 0 0,-8-140-876 0 0,2 7-2231 0 0,-9-35-12452 0 0,6 19 16649 0 0,0 4-2347 0 0,1-1 1 0 0,0 1-1 0 0,-1 0 1 0 0,0 0-1 0 0,0 0 1 0 0,1 0 0 0 0,-1 0-1 0 0,0 0 1 0 0,-1 0-1 0 0,0-2 1 0 0,0 1-76 0 0,-6-8-1335 0 0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41.65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38 3408 0 0,'1'-1'378'0'0,"0"-1"-1"0"0,0 1 0 0 0,1 0 0 0 0,-1-1 1 0 0,0 1-1 0 0,1 0 0 0 0,-1 0 1 0 0,1 0-1 0 0,-1 0 0 0 0,1 0 0 0 0,0 0 1 0 0,-1 0-1 0 0,1 1 0 0 0,0-1 1 0 0,-1 1-1 0 0,1-1 0 0 0,0 1 0 0 0,0-1 1 0 0,2 1-1 0 0,40-1 2035 0 0,-30 1-2165 0 0,77-3-1512 0 0,-61 0-3358 0 0,31-7-1 0 0,-46 7 2811 0 0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3:44.50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296 1 1116 0 0,'32'16'9744'0'0,"-48"-13"-9419"0"0,0 0-1 0 0,0 0 0 0 0,-27-1 1 0 0,-39-2 837 0 0,42 0-287 0 0,-47 4 1 0 0,92-1-882 0 0,141 72-181 0 0,-144-74 184 0 0,124 51-225 0 0,-124-51 237 0 0,8 5 30 0 0,-10-5-30 0 0,0-1 1 0 0,1 0-1 0 0,-1 0 1 0 0,0 0-1 0 0,1 0 1 0 0,-1 0-1 0 0,0 1 0 0 0,1-1 1 0 0,-1 0-1 0 0,0 0 1 0 0,0 0-1 0 0,1 1 1 0 0,-1-1-1 0 0,0 0 0 0 0,0 1 1 0 0,0-1-1 0 0,1 0 1 0 0,-1 0-1 0 0,0 1 1 0 0,0-1-1 0 0,0 0 1 0 0,0 1-1 0 0,0-1 0 0 0,0 0 1 0 0,0 1-1 0 0,1-1 1 0 0,-1 0-1 0 0,0 1 1 0 0,0-1-1 0 0,0 0 0 0 0,0 1 1 0 0,0-1-1 0 0,-1 0 1 0 0,1 1-1 0 0,0-1 1 0 0,0 0-1 0 0,0 1 0 0 0,-2 1-11 0 0,1-1 30 0 0,-1 1 0 0 0,0-1 0 0 0,0 0 0 0 0,0 1 0 0 0,1-1 0 0 0,-1 0 0 0 0,0 0 0 0 0,0-1 0 0 0,0 1 0 0 0,-1 0 0 0 0,1-1 0 0 0,0 1 0 0 0,0-1 0 0 0,-4 1 0 0 0,-172 2 1258 0 0,118-4-1091 0 0,29 0-429 0 0,30 1-253 0 0,0 0 440 0 0,1 0-1 0 0,0-1 0 0 0,0 1 1 0 0,-1 0-1 0 0,1 0 0 0 0,0 0 0 0 0,-1 0 1 0 0,1 0-1 0 0,-1 0 0 0 0,1-1 0 0 0,0 1 1 0 0,-1 0-1 0 0,1 0 0 0 0,0 0 0 0 0,-1 0 1 0 0,1 0-1 0 0,0 0 0 0 0,-1 1 1 0 0,1-1-1 0 0,0 0 0 0 0,-1 0 0 0 0,1 0 1 0 0,0 0-1 0 0,-1 0 0 0 0,1 0 0 0 0,-1 1 1 0 0,-8 0-2064 0 0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4:12.1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20 0 0,'0'0'164'0'0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4:12.45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 0 100 0 0,'0'0'55'0'0,"-7"9"-33"0"0</inkml:trace>
  <inkml:trace contextRef="#ctx0" brushRef="#br0" timeOffset="1">7 9 92 0 0,'0'0'20'0'0</inkml:trace>
  <inkml:trace contextRef="#ctx0" brushRef="#br0" timeOffset="2">7 9 68 0 0</inkml:trace>
  <inkml:trace contextRef="#ctx0" brushRef="#br0" timeOffset="3">7 9 48 0 0,'-7'8'576'0'0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4:15.02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234 1 1788 0 0,'0'0'12142'0'0,"-2"6"-11934"0"0,-18 55 927 0 0,19-54-978 0 0,-1 0-1 0 0,-1 0 0 0 0,1 0 0 0 0,-7 10 0 0 0,2-3-11 0 0,6-12-107 0 0,1-1-22 0 0,0 0-1 0 0,-1 1 0 0 0,1-1 0 0 0,-1 0 0 0 0,0 0 0 0 0,1 1 0 0 0,-1-1 0 0 0,0 0 0 0 0,0 0 0 0 0,0 0 0 0 0,0 0 0 0 0,0 0 0 0 0,0 0 1 0 0,0 0-1 0 0,0-1 0 0 0,0 1 0 0 0,0 0 0 0 0,0 0 0 0 0,-3 0 0 0 0,-19 10 128 0 0,20-11-151 0 0,1 1-24 0 0,-5 1 51 0 0,5-2 88 0 0,-2-1-55 0 0,2 1-50 0 0,1 0-3 0 0,0 0 0 0 0,0 0 0 0 0,0 0 1 0 0,0 0-1 0 0,0 0 0 0 0,0-1 0 0 0,0 1 0 0 0,0 0 0 0 0,1-1 1 0 0,-1 1-1 0 0,0 0 0 0 0,0-1 0 0 0,0 1 0 0 0,0-1 0 0 0,1 1 1 0 0,-1-1-1 0 0,0 0 0 0 0,1 1 0 0 0,-1-1 0 0 0,0 0 1 0 0,1 1-1 0 0,-2-2 0 0 0,1 0-5 0 0,-8-5 16 0 0,8 6-8 0 0,1 0 0 0 0,-1 0 0 0 0,0 0 0 0 0,0 1 0 0 0,0-1 0 0 0,0 0 0 0 0,0 0 0 0 0,0 1-1 0 0,0-1 1 0 0,0 1 0 0 0,0-1 0 0 0,0 1 0 0 0,0-1 0 0 0,0 1 0 0 0,-2-1 0 0 0,-17 21 3 0 0,19-19-28 0 0,1 1-12 0 0,-3 4 25 0 0,2-4 30 0 0,-3 13-52 0 0,-3 17-3 0 0,6-30 39 0 0,0-1-14 0 0,-4 4 12 0 0,4-4-14 0 0,-2 2 69 0 0,3-3-55 0 0,0 1-1 0 0,0-1 0 0 0,0 0 0 0 0,0 0 0 0 0,0 1 0 0 0,-1-1 0 0 0,1 0 0 0 0,0 0 0 0 0,0 0 0 0 0,0 1 0 0 0,0-1 0 0 0,0 0 1 0 0,-1 0-1 0 0,1 0 0 0 0,0 0 0 0 0,0 1 0 0 0,0-1 0 0 0,0 0 0 0 0,-1 0 0 0 0,1 0 0 0 0,0 0 0 0 0,0 0 0 0 0,-1 0 0 0 0,1 0 1 0 0,0 1-1 0 0,0-1 0 0 0,-1 0 0 0 0,1 0 0 0 0,0 0 0 0 0,0 0 0 0 0,0 0 0 0 0,-1 0 0 0 0,1 0 0 0 0,0 0 0 0 0,0 0 0 0 0,-1 0 1 0 0,1-1-1 0 0,0 1 0 0 0,0 0 0 0 0,-1 0 0 0 0,1 0 0 0 0,0 0 0 0 0,0 0 0 0 0,-1 0 0 0 0,-12-9-29 0 0,9 7 51 0 0,3 0-55 0 0,0-1 21 0 0,1 1 1 0 0,-1-1-1 0 0,1 1 0 0 0,-1-1 1 0 0,1 0-1 0 0,0 1 1 0 0,0-1-1 0 0,0 0 0 0 0,0 1 1 0 0,1-5-1 0 0,0 4 66 0 0,8-24-81 0 0,-5 16 24 0 0,10-18 39 0 0,-13 27 63 0 0,0-11-265 0 0,2 6 178 0 0,-3 5 160 0 0,-1 8-404 0 0,-6 17 211 0 0,6-17 0 0 0,7 40 84 0 0,-6-43-14 0 0,2 0-41 0 0,3 25 20 0 0,-3-18-13 0 0,-2-7-8 0 0,0-1-34 0 0,-1 2-17 0 0,5 19-42 0 0,4 15 179 0 0,-7-36-76 0 0,-1 1 8 0 0,5 20-50 0 0,-4-21 40 0 0,-1 0-22 0 0,6 34 88 0 0,-5-34-69 0 0,-1 1-30 0 0,0 36 23 0 0,1-37-22 0 0,-2 1 21 0 0,1 0 0 0 0,1 0-1 0 0,-1 0 1 0 0,0 0 0 0 0,1 0-1 0 0,0 0 1 0 0,-1-1 0 0 0,3 5 0 0 0,2 15 32 0 0,-5-20 356 0 0,1-8-676 0 0,7-18-149 0 0,2 5-5104 0 0,-6 3-3360 0 0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19.1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103 0 1984 0 0,'0'0'3957'0'0,"2"3"-3218"0"0,0 1-349 0 0,0-1 1 0 0,1 1-1 0 0,-1-1 0 0 0,1 0 1 0 0,0 0-1 0 0,0 0 0 0 0,0 0 1 0 0,1 0-1 0 0,-1-1 0 0 0,8 5 1 0 0,47 23 1215 0 0,-33-17-969 0 0,134 73 1490 0 0,-17-9-685 0 0,165 66 0 0 0,-83-65-493 0 0,-158-56-608 0 0,-64-21-336 0 0,34 16 227 0 0,-34-16-182 0 0,1 1-35 0 0,3 1-5 0 0,1 0-1 0 0,0-1 1 0 0,0 0-1 0 0,-1 0 1 0 0,11 1-1 0 0,9 4 31 0 0,-23-6-21 0 0,0-1-60 0 0,1 0 24 0 0,22 6-13 0 0,1 5 36 0 0,-1 0 0 0 0,0 1-1 0 0,-1 2 1 0 0,33 22-1 0 0,-35-21 21 0 0,18 13 21 0 0,-40-27-70 0 0,32 23 89 0 0,-17-11-112 0 0,-15-12 169 0 0,-7-1-272 0 0,-26 5 97 0 0,-49 13 0 0 0,-5 10 107 0 0,1 4 0 0 0,-85 46 0 0 0,141-64-39 0 0,-53 25 13 0 0,-125 56 6 0 0,-82 3-75 0 0,222-79 112 0 0,-54 12-100 0 0,68-16-23 0 0,50-14 59 0 0,-26 4-252 0 0,18-5 231 0 0,8 0 18 0 0,-15 0-13 0 0,4 4 54 0 0,6-3-59 0 0,8-1 9 0 0,0 0 1 0 0,0 0-1 0 0,0 0 1 0 0,0 0-1 0 0,0 0 1 0 0,0 0-1 0 0,0 0 0 0 0,0 0 1 0 0,0 0-1 0 0,0 0 1 0 0,0 0-1 0 0,1-1 1 0 0,-1 1-1 0 0,0 0 0 0 0,0 0 1 0 0,0 0-1 0 0,0 0 1 0 0,0 0-1 0 0,0 0 1 0 0,0 0-1 0 0,0 0 1 0 0,0 0-1 0 0,0 0 0 0 0,0 0 1 0 0,0 0-1 0 0,0 0 1 0 0,0 0-1 0 0,0 0 1 0 0,0 0-1 0 0,0 0 0 0 0,0 0 1 0 0,0-1-1 0 0,0 1 1 0 0,0 0-1 0 0,0 0 1 0 0,0 0-1 0 0,0 0 1 0 0,0 0-1 0 0,0 0 0 0 0,0 0 1 0 0,0 0-1 0 0,0 0 1 0 0,0 0-1 0 0,0 0 1 0 0,0 0-1 0 0,0 0 0 0 0,0 0 1 0 0,0 0-1 0 0,0 0 1 0 0,0 0-1 0 0,-1 0 1 0 0,1 0-1 0 0,0 0 1 0 0,0 0-1 0 0,0-1 0 0 0,0 1 1 0 0,0 0-1 0 0,0 0 1 0 0,0 0-1 0 0,38-28-24 0 0,83-69 26 0 0,-106 84 8 0 0,-1-1 0 0 0,-1-1 0 0 0,0 0 0 0 0,-2-1 0 0 0,1 0 0 0 0,8-19-1 0 0,-5 7 17 0 0,-6 12-15 0 0,0 0-1 0 0,-1-1 1 0 0,-1 0 0 0 0,0-1 0 0 0,-1 0-1 0 0,5-25 1 0 0,-11 33-1 0 0,0 1-1 0 0,0-1 1 0 0,-1 1 0 0 0,0-1-1 0 0,-1 1 1 0 0,0 0-1 0 0,-1-1 1 0 0,1 1 0 0 0,-7-13-1 0 0,2 5 3 0 0,2 0 1 0 0,-6-26-1 0 0,8 35-13 0 0,0 0 0 0 0,0 1 1 0 0,-1-1-1 0 0,0 1 0 0 0,0 0 0 0 0,0 0 1 0 0,-11-11-1 0 0,8 9-11 0 0,-77-106-42 0 0,57 86 83 0 0,-7-4 76 0 0,2 1-124 0 0,-22-19 140 0 0,43 42-109 0 0,-8-8 36 0 0,-29-30 0 0 0,44 41-61 0 0,-1 1 0 0 0,0-1 0 0 0,-1 1 0 0 0,0 0 0 0 0,1 0 0 0 0,-10-5-1 0 0,13 9 12 0 0,2 1 4 0 0,0-1-1 0 0,-1 0 1 0 0,1 1-1 0 0,-1-1 0 0 0,1 1 1 0 0,-1-1-1 0 0,1 0 0 0 0,-1 1 1 0 0,1-1-1 0 0,-1 1 0 0 0,0 0 1 0 0,1-1-1 0 0,-1 1 0 0 0,0-1 1 0 0,1 1-1 0 0,-1 0 0 0 0,0 0 1 0 0,0-1-1 0 0,1 1 0 0 0,-1 0 1 0 0,0 0-1 0 0,0 0 0 0 0,-24-8-895 0 0,21 7 489 0 0,2 1-260 0 0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19.84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840 11 1512 0 0,'0'0'4911'0'0,"-7"-1"-4493"0"0,-128-8 2915 0 0,122 9-3161 0 0,-335 12 5015 0 0,171-1-4047 0 0,38-1-533 0 0,119-6-1136 0 0,20-4 467 0 0,0 0 1 0 0,0 0-1 0 0,0 1 1 0 0,0-1-1 0 0,0 0 1 0 0,0 0-1 0 0,0 1 1 0 0,0-1 0 0 0,0 0-1 0 0,0 0 1 0 0,0 0-1 0 0,1 1 1 0 0,-1-1-1 0 0,0 0 1 0 0,0 0-1 0 0,0 0 1 0 0,0 0 0 0 0,1 1-1 0 0,-1-1 1 0 0,0 0-1 0 0,0 0 1 0 0,0 0-1 0 0,1 0 1 0 0,-1 0-1 0 0,0 1 1 0 0,0-1-1 0 0,1 0 1 0 0,-1 0 0 0 0,0 0-1 0 0,0 0 1 0 0,0 0-1 0 0,1 0 1 0 0,-1 0-1 0 0,0 0 1 0 0,0 0-1 0 0,1 0 1 0 0,40 8-5090 0 0,1-8-1553 0 0,-26 1 4910 0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38.32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252 16 1636 0 0,'0'0'7766'0'0,"-6"-2"-7556"0"0,-26-11 263 0 0,28 14-300 0 0,-1 0-1 0 0,0-1 1 0 0,0 0-1 0 0,0 0 1 0 0,-9-1 0 0 0,-4 0 122 0 0,-62 0 839 0 0,77 1-1058 0 0,-1 0 33 0 0,-47 3 371 0 0,48-3-415 0 0,0 0-33 0 0,-8 1-27 0 0,9-1 50 0 0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20.45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789 26 2508 0 0,'-17'-4'2832'0'0,"0"2"0"0"0,-18-1-1 0 0,-37 3 1210 0 0,5-1-1957 0 0,-62-5 150 0 0,-149-4-862 0 0,245 11-2747 0 0,-15 4-5325 0 0,-29 0-4149 0 0,61-5 9159 0 0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21.6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327 131 1380 0 0,'1'0'262'0'0,"0"0"0"0"0,0-1-1 0 0,0 1 1 0 0,0 0 0 0 0,-1 0 0 0 0,1-1-1 0 0,0 1 1 0 0,0-1 0 0 0,0 1 0 0 0,-1 0-1 0 0,1-1 1 0 0,0 0 0 0 0,0 1 0 0 0,-1-1-1 0 0,1 1 1 0 0,0-1 0 0 0,-1 0 0 0 0,1 1 0 0 0,-1-1-1 0 0,1 0 1 0 0,-1 0 0 0 0,1 0 0 0 0,-1 1-1 0 0,1-2 1 0 0,-1 0 1022 0 0,-8-19 711 0 0,1 13-1608 0 0,-1 0 1 0 0,1 0-1 0 0,-1 1 0 0 0,0 0 0 0 0,-1 1 0 0 0,1 0 1 0 0,-1 0-1 0 0,-1 0 0 0 0,1 1 0 0 0,-1 1 1 0 0,-14-5-1 0 0,17 6-269 0 0,0 1 0 0 0,0-1 0 0 0,0 2 0 0 0,0-1 0 0 0,0 1 0 0 0,0 0 0 0 0,0 1 0 0 0,0-1 0 0 0,-1 1 0 0 0,1 1 0 0 0,0 0 0 0 0,0 0 0 0 0,0 0 0 0 0,0 1 0 0 0,0 0 0 0 0,0 0 0 0 0,-13 6 0 0 0,14-4-46 0 0,0 1 0 0 0,0 0-1 0 0,0 0 1 0 0,1 1 0 0 0,-1-1 0 0 0,1 1-1 0 0,0 0 1 0 0,1 0 0 0 0,0 1 0 0 0,0 0-1 0 0,0-1 1 0 0,1 1 0 0 0,0 1-1 0 0,0-1 1 0 0,1 0 0 0 0,0 1 0 0 0,0-1-1 0 0,0 1 1 0 0,1-1 0 0 0,0 12-1 0 0,1-12-19 0 0,0 0-1 0 0,1-1 0 0 0,0 1 0 0 0,0 0 1 0 0,1 0-1 0 0,-1-1 0 0 0,1 1 0 0 0,4 8 1 0 0,-4-12-33 0 0,0 0 0 0 0,-1 0 0 0 0,1-1 0 0 0,0 1 0 0 0,0 0 0 0 0,0-1 0 0 0,1 1 1 0 0,-1-1-1 0 0,1 0 0 0 0,-1 0 0 0 0,1 0 0 0 0,0 0 0 0 0,0 0 0 0 0,0 0 0 0 0,0-1 0 0 0,0 0 1 0 0,0 1-1 0 0,0-1 0 0 0,6 1 0 0 0,-2-1 35 0 0,-1 0 1 0 0,1 0-1 0 0,0 0 1 0 0,-1-1-1 0 0,1 0 1 0 0,0 0-1 0 0,10-3 1 0 0,-8 0-29 0 0,0 0 0 0 0,0 0 1 0 0,0-1-1 0 0,-1-1 0 0 0,1 1 0 0 0,-1-1 0 0 0,0-1 1 0 0,0 0-1 0 0,-1 0 0 0 0,0 0 0 0 0,0-1 0 0 0,0 0 1 0 0,-1 0-1 0 0,0-1 0 0 0,-1 0 0 0 0,1 0 1 0 0,-2 0-1 0 0,1 0 0 0 0,-1-1 0 0 0,0 0 0 0 0,4-14 1 0 0,0 1 105 0 0,-8 22-113 0 0,0-1 0 0 0,1 1-1 0 0,-1-1 1 0 0,0 1 0 0 0,0-1 0 0 0,0 1 0 0 0,0-1 0 0 0,0 1-1 0 0,1-1 1 0 0,-1 1 0 0 0,0-1 0 0 0,0 1 0 0 0,1 0 0 0 0,-1-1-1 0 0,0 1 1 0 0,0 0 0 0 0,1-1 0 0 0,-1 1 0 0 0,0 0 0 0 0,1-1-1 0 0,-1 1 1 0 0,1 0 0 0 0,-1-1 0 0 0,1 1 0 0 0,-1 0 0 0 0,0 0-1 0 0,1 0 1 0 0,-1-1 0 0 0,1 1 0 0 0,-1 0 0 0 0,1 0 0 0 0,-1 0-1 0 0,1 0 1 0 0,0 0 0 0 0,20 26 144 0 0,-18-22-116 0 0,0 0 0 0 0,-1 0 1 0 0,0 1-1 0 0,0-1 0 0 0,2 7 1 0 0,2 6 74 0 0,-1-8-163 0 0,0 0 1 0 0,1 0-1 0 0,0-1 1 0 0,0 0-1 0 0,1 0 1 0 0,0 0-1 0 0,0-1 1 0 0,10 8-1 0 0,19 13-6530 0 0,-31-24 5160 0 0,-3-3 396 0 0,0 1 1 0 0,1-1-1 0 0,-1 1 1 0 0,0 0-1 0 0,0 0 0 0 0,0 0 1 0 0,0 0-1 0 0,-1 0 1 0 0,1 1-1 0 0,1 2 1 0 0,1 4-828 0 0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22.6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171 5 2600 0 0,'0'-5'9216'0'0,"-5"186"-4779"0"0,5-176-4356 0 0,-2 28 517 0 0,-1 0 0 0 0,-10 41 0 0 0,11-67-494 0 0,1 1 1 0 0,-1 0-1 0 0,2 0 0 0 0,-1 9 1 0 0,1 2 140 0 0,-1 6-21 0 0,4-10 614 0 0,18-51-798 0 0,-17 28-28 0 0,1 0 0 0 0,-1 0 0 0 0,1 0-1 0 0,1 1 1 0 0,0-1 0 0 0,0 1 0 0 0,0 1 0 0 0,1-1 0 0 0,-1 1-1 0 0,2 0 1 0 0,-1 1 0 0 0,1-1 0 0 0,0 2 0 0 0,0-1-1 0 0,0 1 1 0 0,0 0 0 0 0,13-4 0 0 0,-12 5-8 0 0,1 1 0 0 0,-1 0 0 0 0,0 0-1 0 0,1 1 1 0 0,-1 0 0 0 0,1 1 0 0 0,-1 0 0 0 0,1 0 0 0 0,-1 1 0 0 0,1 1 0 0 0,9 2 0 0 0,-19-4-9 0 0,15 7-32 0 0,-13-4 38 0 0,1-1 1 0 0,-1 1 0 0 0,-1 0-1 0 0,1 0 1 0 0,0 0-1 0 0,-1 0 1 0 0,2 5-1 0 0,0-5-9 0 0,-1 2-9 0 0,-2 17 82 0 0,0-17-49 0 0,0 0 1 0 0,0 1 0 0 0,-1-1 0 0 0,0 0 0 0 0,0 0 0 0 0,0 0 0 0 0,-1 0 0 0 0,0 0 0 0 0,0 0 0 0 0,0 0 0 0 0,-1-1 0 0 0,1 1 0 0 0,-1-1 0 0 0,0 1 0 0 0,0-1-1 0 0,-1 0 1 0 0,1 0 0 0 0,-1-1 0 0 0,0 1 0 0 0,0-1 0 0 0,0 1 0 0 0,0-1 0 0 0,-1-1 0 0 0,1 1 0 0 0,-6 2 0 0 0,-2 0-38 0 0,0-1-1 0 0,0 1 1 0 0,-1-2 0 0 0,0 0 0 0 0,0-1 0 0 0,0 0-1 0 0,0-1 1 0 0,-25 0 0 0 0,-32-6-2873 0 0,54 3 988 0 0,0 0 0 0 0,0-2 0 0 0,0 1 0 0 0,1-2 0 0 0,-1 0 1 0 0,1-1-1 0 0,-28-16 0 0 0,23 9 155 0 0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25.3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420 107 1512 0 0,'-1'-14'2030'0'0,"-2"9"-1671"0"0,0 0 1 0 0,0-1 0 0 0,-1 1-1 0 0,0 0 1 0 0,0 1 0 0 0,0-1-1 0 0,-1 1 1 0 0,1 0 0 0 0,-1 0-1 0 0,0 0 1 0 0,0 0 0 0 0,0 1-1 0 0,-1 0 1 0 0,1 0 0 0 0,-1 1-1 0 0,-11-4 1 0 0,3 1 147 0 0,-1 1 1 0 0,0 0-1 0 0,0 1 0 0 0,0 1 1 0 0,-28-1-1 0 0,33 4-298 0 0,-1-1 0 0 0,1 2 0 0 0,0-1 1 0 0,0 2-1 0 0,0-1 0 0 0,0 1 0 0 0,0 1 0 0 0,0 0 1 0 0,1 0-1 0 0,0 1 0 0 0,0 0 0 0 0,0 0 0 0 0,-10 9 1 0 0,13-10-126 0 0,1 1 1 0 0,-1 0-1 0 0,1 0 1 0 0,0 1-1 0 0,1 0 1 0 0,-1-1-1 0 0,1 1 1 0 0,0 1 0 0 0,0-1-1 0 0,1 1 1 0 0,0-1-1 0 0,0 1 1 0 0,1 0-1 0 0,-1 0 1 0 0,2 0-1 0 0,-1 0 1 0 0,1 1-1 0 0,-1 10 1 0 0,3-13-52 0 0,-1 0-1 0 0,1 0 1 0 0,0 0-1 0 0,0 0 1 0 0,1-1-1 0 0,-1 1 1 0 0,1 0 0 0 0,0-1-1 0 0,1 1 1 0 0,-1-1-1 0 0,1 0 1 0 0,-1 0 0 0 0,1 0-1 0 0,1 0 1 0 0,-1 0-1 0 0,0-1 1 0 0,6 5 0 0 0,1 0 19 0 0,-1-1 0 0 0,1 0 0 0 0,1 0 1 0 0,-1-1-1 0 0,21 8 0 0 0,-21-10-28 0 0,1 0 0 0 0,-1 0 0 0 0,1-1-1 0 0,0-1 1 0 0,0 0 0 0 0,0 0 0 0 0,0-1 0 0 0,1-1 0 0 0,-1 1 0 0 0,0-2 0 0 0,0 0-1 0 0,0 0 1 0 0,1-1 0 0 0,-1 0 0 0 0,-1-1 0 0 0,1 0 0 0 0,0-1 0 0 0,-1 0 0 0 0,0-1-1 0 0,0 0 1 0 0,0-1 0 0 0,0 0 0 0 0,-1 0 0 0 0,0-1 0 0 0,13-13 0 0 0,-7 6 45 0 0,-1-1-1 0 0,-1-1 1 0 0,-1-1 0 0 0,0 0 0 0 0,-1 0 0 0 0,-1-1 0 0 0,9-21-1 0 0,-19 38-55 0 0,0 1 1 0 0,1-1-1 0 0,-1 0 0 0 0,0 0 0 0 0,0 0 0 0 0,1 1 0 0 0,-1-1 0 0 0,0 0 0 0 0,1 0 0 0 0,-1 1 0 0 0,1-1 0 0 0,-1 0 0 0 0,1 1 0 0 0,-1-1 0 0 0,1 0 0 0 0,-1 1 0 0 0,1-1 0 0 0,0 1 0 0 0,-1-1 0 0 0,1 1 1 0 0,0-1-1 0 0,-1 1 0 0 0,1 0 0 0 0,0-1 0 0 0,0 1 0 0 0,0 0 0 0 0,-1-1 0 0 0,1 1 0 0 0,0 0 0 0 0,0 0 0 0 0,0 0 0 0 0,-1 0 0 0 0,1 0 0 0 0,0 0 0 0 0,0 0 0 0 0,0 0 0 0 0,0 0 0 0 0,-1 0 0 0 0,1 0 1 0 0,0 1-1 0 0,0-1 0 0 0,0 0 0 0 0,-1 1 0 0 0,1-1 0 0 0,0 0 0 0 0,0 1 0 0 0,-1-1 0 0 0,1 1 0 0 0,0-1 0 0 0,-1 1 0 0 0,1-1 0 0 0,-1 1 0 0 0,2 1 0 0 0,3 3 90 0 0,-1 0-1 0 0,1 0 0 0 0,-1 1 1 0 0,6 11-1 0 0,41 89 1006 0 0,-28-53-660 0 0,-22-50-344 0 0,1 0 1 0 0,0 0 0 0 0,0 0 0 0 0,0 0 0 0 0,0-1-1 0 0,0 1 1 0 0,1 0 0 0 0,-1-1 0 0 0,4 3-1 0 0,-4-3-514 0 0,0-1-1 0 0,1 1 1 0 0,-1-1-1 0 0,0 0 1 0 0,0 0-1 0 0,1 0 1 0 0,-1 0-1 0 0,1-1 0 0 0,-1 1 1 0 0,0-1-1 0 0,5 1 1 0 0,-5-1-195 0 0,1 0 1 0 0,-1 0 0 0 0,1-1-1 0 0,0 1 1 0 0,-1-1-1 0 0,1 0 1 0 0,-1 1 0 0 0,1-1-1 0 0,-1 0 1 0 0,0 0-1 0 0,1-1 1 0 0,-1 1 0 0 0,0 0-1 0 0,0-1 1 0 0,0 0-1 0 0,0 1 1 0 0,0-1 0 0 0,0 0-1 0 0,0 0 1 0 0,-1 0 0 0 0,1 0-1 0 0,-1 0 1 0 0,1 0-1 0 0,-1-1 1 0 0,2-3 0 0 0,2-7-1210 0 0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25.67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234 0 3160 0 0,'0'0'4251'0'0,"-6"4"-3383"0"0,-7 6 113 0 0,1 0 0 0 0,-15 18 0 0 0,-77 80 3572 0 0,32-40-8312 0 0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26.57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349 147 2384 0 0,'0'0'8117'0'0,"-8"0"-7697"0"0,-7 0-306 0 0,-147-8 2904 0 0,122 5-2463 0 0,25 3-370 0 0,-1-1 1 0 0,1-1-1 0 0,0-1 1 0 0,0 0-1 0 0,-20-7 1 0 0,33 9-123 0 0,2 2-62 0 0,-1-1 0 0 0,1 0 0 0 0,0 0 0 0 0,-1 0 0 0 0,1 0 0 0 0,-1-1 1 0 0,1 1-1 0 0,0 0 0 0 0,-1 0 0 0 0,1 0 0 0 0,-1 0 0 0 0,1 0 0 0 0,0 0 0 0 0,-1-1 0 0 0,1 1 0 0 0,-1 0 0 0 0,1 0 0 0 0,0 0 0 0 0,-1-1 0 0 0,1 1 0 0 0,0 0 0 0 0,0-1 0 0 0,-1 1 1 0 0,1 0-1 0 0,0-1 0 0 0,0 1 0 0 0,-1 0 0 0 0,1-1 0 0 0,0 1 0 0 0,0 0 0 0 0,0-1 0 0 0,0 1 0 0 0,-1-1 0 0 0,1 1 0 0 0,0 0 0 0 0,0-1 0 0 0,0 1 0 0 0,0-1 0 0 0,0 1 0 0 0,0 0 1 0 0,0-1-1 0 0,0 1 0 0 0,0-1 0 0 0,0 1 0 0 0,0 0 0 0 0,1-1 0 0 0,-1 0 0 0 0,0 0-1 0 0,1-1-1 0 0,-1 1 1 0 0,0-1-1 0 0,1 1 1 0 0,-1-1-1 0 0,1 1 1 0 0,0 0 0 0 0,0-1-1 0 0,-1 1 1 0 0,1 0-1 0 0,0 0 1 0 0,0-1 0 0 0,0 1-1 0 0,2-1 1 0 0,26-23-35 0 0,-15 13 18 0 0,-1 1 0 0 0,30-18 0 0 0,-42 28 68 0 0,0 0-17 0 0,0 1-1 0 0,-1 0 1 0 0,1-1-1 0 0,0 1 1 0 0,-1 0-1 0 0,1-1 1 0 0,0 1-1 0 0,0 0 1 0 0,-1 0 0 0 0,1-1-1 0 0,0 1 1 0 0,0 0-1 0 0,-1 0 1 0 0,1 0-1 0 0,0 0 1 0 0,0 0-1 0 0,0 0 1 0 0,-1 0 0 0 0,1 0-1 0 0,0 1 1 0 0,0-1-1 0 0,-1 0 1 0 0,1 0-1 0 0,0 1 1 0 0,0-1-1 0 0,-1 0 1 0 0,1 1-1 0 0,0-1 1 0 0,-1 1 0 0 0,1-1-1 0 0,-1 1 1 0 0,1-1-1 0 0,0 1 1 0 0,-1-1-1 0 0,1 1 1 0 0,-1-1-1 0 0,0 1 1 0 0,1 0-1 0 0,-1-1 1 0 0,1 1 0 0 0,-1 0-1 0 0,1 1 1 0 0,0 3 145 0 0,1 1-1 0 0,-1 0 1 0 0,0 0 0 0 0,1 11 0 0 0,-1-7 106 0 0,4 64 826 0 0,7 51 412 0 0,-10-112-1521 0 0,5 27 535 0 0,-6-38-577 0 0,0 1 0 0 0,0-1 0 0 0,0 1 0 0 0,0-1 0 0 0,0 0 1 0 0,0 0-1 0 0,0 1 0 0 0,1-1 0 0 0,-1 0 0 0 0,1 0 0 0 0,0 0 0 0 0,-1-1 0 0 0,4 4 1 0 0,-4-5-717 0 0,15-9-11755 0 0,-14 7 12114 0 0,-1 1 0 0 0,1-1 0 0 0,0 0 0 0 0,-1 0 0 0 0,1 0-1 0 0,-1 0 1 0 0,1 0 0 0 0,-1 0 0 0 0,0 0 0 0 0,0 0 0 0 0,1-3 0 0 0,2-6-1366 0 0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27.77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73 58 2476 0 0,'0'-1'198'0'0,"0"0"-1"0"0,-1 0 0 0 0,1 0 0 0 0,-1 0 1 0 0,1 0-1 0 0,-1 0 0 0 0,1 0 0 0 0,-1 0 1 0 0,0 1-1 0 0,1-1 0 0 0,-1 0 1 0 0,0 0-1 0 0,0 1 0 0 0,0-1 0 0 0,1 0 1 0 0,-1 1-1 0 0,0-1 0 0 0,0 1 1 0 0,0-1-1 0 0,0 1 0 0 0,0-1 0 0 0,0 1 1 0 0,0 0-1 0 0,0-1 0 0 0,0 1 1 0 0,0 0-1 0 0,-2 0 0 0 0,1 0 1443 0 0,-2 1-1165 0 0,2 0-486 0 0,-1 0 232 0 0,0 0-1 0 0,0 0 0 0 0,0 1 1 0 0,0-1-1 0 0,0 1 1 0 0,0 0-1 0 0,0-1 1 0 0,1 1-1 0 0,-1 0 1 0 0,1 1-1 0 0,0-1 1 0 0,-1 0-1 0 0,-1 4 1 0 0,3-4 437 0 0,1 0-372 0 0,0-1-249 0 0,0 0 0 0 0,0 0 0 0 0,0-1 0 0 0,0 1 0 0 0,0 0 0 0 0,0 0 0 0 0,1 0 0 0 0,-1-1 1 0 0,0 1-1 0 0,0 0 0 0 0,1 0 0 0 0,-1-1 0 0 0,0 1 0 0 0,1 0 0 0 0,-1-1 0 0 0,1 1 0 0 0,-1 0 0 0 0,2 0 1 0 0,-1 0 22 0 0,0 0 0 0 0,1 0 0 0 0,-1-1 0 0 0,1 1 0 0 0,-1 0 0 0 0,1-1 1 0 0,0 1-1 0 0,-1-1 0 0 0,1 0 0 0 0,-1 1 0 0 0,1-1 0 0 0,3 0 0 0 0,2 1 80 0 0,0-1-1 0 0,0 0 0 0 0,0-1 1 0 0,1 1-1 0 0,-1-1 0 0 0,0-1 0 0 0,12-3 1 0 0,-15 3-92 0 0,0 1 1 0 0,0-1 0 0 0,-1 0 0 0 0,1 0-1 0 0,-1 0 1 0 0,1-1 0 0 0,-1 1 0 0 0,0-1-1 0 0,0 0 1 0 0,0 0 0 0 0,0 0 0 0 0,-1 0-1 0 0,1-1 1 0 0,-1 1 0 0 0,4-6 0 0 0,-6 7-43 0 0,1 1 0 0 0,0 0 0 0 0,-1-1 0 0 0,1 1 0 0 0,-1-1 0 0 0,0 1 0 0 0,1 0 0 0 0,-1-1 0 0 0,0 1 0 0 0,0-1 1 0 0,0 1-1 0 0,0-1 0 0 0,0 1 0 0 0,0-1 0 0 0,0 1 0 0 0,-1 0 0 0 0,1-2 0 0 0,-1-1 7 0 0,1 2-15 0 0,-1 1 14 0 0,0 0 1 0 0,-1 1-1 0 0,1-1 0 0 0,0 0 0 0 0,0 1 0 0 0,-1-1 1 0 0,1 0-1 0 0,0 1 0 0 0,-1-1 0 0 0,1 1 0 0 0,-1 0 1 0 0,1 0-1 0 0,0-1 0 0 0,-1 1 0 0 0,1 0 0 0 0,-3 0 1 0 0,4 0-18 0 0,-3 0 62 0 0,-1 3 35 0 0,0 0-49 0 0,0 0 1 0 0,0 0 0 0 0,0 0 0 0 0,1 1 0 0 0,-1-1 0 0 0,1 1-1 0 0,0 0 1 0 0,0 0 0 0 0,0 0 0 0 0,0 1 0 0 0,-1 4 0 0 0,3-7-18 0 0,0 0 0 0 0,0 0 0 0 0,1 0 0 0 0,-1 0 0 0 0,1 0 0 0 0,0 0 0 0 0,-1 1 0 0 0,1-1 0 0 0,0 0 0 0 0,0 0 0 0 0,1 0 0 0 0,-1 0 0 0 0,0 0 0 0 0,1 0 0 0 0,-1 0 0 0 0,1 1 0 0 0,-1-1 0 0 0,1-1 0 0 0,0 1 0 0 0,0 0 0 0 0,0 0 0 0 0,0 0 0 0 0,1 0 0 0 0,-1-1 0 0 0,0 1 0 0 0,1 0 0 0 0,-1-1 0 0 0,1 1 0 0 0,-1-1 0 0 0,1 0 0 0 0,2 2 0 0 0,-2-1 0 0 0,0-1 0 0 0,1 1 0 0 0,-1-1 0 0 0,1 1 0 0 0,-1-1 0 0 0,1 0 0 0 0,-1 0-1 0 0,1 0 1 0 0,-1-1 0 0 0,1 1 0 0 0,0 0 0 0 0,0-1 0 0 0,-1 0 0 0 0,1 0 0 0 0,0 0-1 0 0,0 0 1 0 0,-1 0 0 0 0,1 0 0 0 0,0-1 0 0 0,-1 1 0 0 0,1-1 0 0 0,0 0 0 0 0,-1 1-1 0 0,1-2 1 0 0,3 0 0 0 0,-5 1-14 0 0,1 0-1 0 0,-1-1 0 0 0,1 1 1 0 0,-1 0-1 0 0,1-1 0 0 0,-1 1 1 0 0,1 0-1 0 0,-1-1 1 0 0,0 0-1 0 0,0 1 0 0 0,0-1 1 0 0,0 0-1 0 0,0 1 1 0 0,0-1-1 0 0,-1 0 0 0 0,1 0 1 0 0,-1 0-1 0 0,1 0 1 0 0,-1 0-1 0 0,1 0 0 0 0,-1 0 1 0 0,0 0-1 0 0,0 0 0 0 0,0-2 1 0 0,0 4-12 0 0,0-1 1 0 0,0 1-1 0 0,0 0 1 0 0,0-1-1 0 0,0 1 0 0 0,0-1 1 0 0,0 1-1 0 0,0 0 1 0 0,-1-1-1 0 0,1 1 1 0 0,0 0-1 0 0,0-1 0 0 0,0 1 1 0 0,0 0-1 0 0,0-1 1 0 0,-1 1-1 0 0,1 0 0 0 0,0-1 1 0 0,0 1-1 0 0,-1 0 1 0 0,1-1-1 0 0,0 1 1 0 0,0 0-1 0 0,-1 0 0 0 0,1-1 1 0 0,0 1-1 0 0,-1 0 1 0 0,1 0-1 0 0,0 0 1 0 0,-1 0-1 0 0,1-1 0 0 0,-1 1 1 0 0,1 0 0 0 0,0 0 0 0 0,-1 0 0 0 0,1 0 0 0 0,0 0 0 0 0,0-1 0 0 0,-1 1 0 0 0,1 0 0 0 0,0 0 0 0 0,0 0 0 0 0,-1-1-1 0 0,1 1 1 0 0,0 0 0 0 0,0 0 0 0 0,0-1 0 0 0,-1 1 0 0 0,1 0 0 0 0,0 0 0 0 0,0-1 0 0 0,0 1 0 0 0,0 0 0 0 0,0 0 0 0 0,0-1 0 0 0,0 1-1 0 0,-1 0 1 0 0,1-1 0 0 0,0 1 0 0 0,-15 4 25 0 0,12-3-21 0 0,0 0 10 0 0,1-1 0 0 0,0 1-1 0 0,0 0 1 0 0,-1-1 0 0 0,1 1 0 0 0,0 0 0 0 0,0 0-1 0 0,0 0 1 0 0,0 1 0 0 0,0-1 0 0 0,1 0 0 0 0,-1 1 0 0 0,0-1-1 0 0,0 1 1 0 0,-2 3 0 0 0,2-3-6 0 0,0 0 0 0 0,0 0 1 0 0,1 0-1 0 0,-1 1 0 0 0,0-1 0 0 0,1 0 0 0 0,0 1 1 0 0,-1 0-1 0 0,1-1 0 0 0,0 1 0 0 0,1-1 0 0 0,-2 5 1 0 0,2-6 9 0 0,1 1 0 0 0,-1-1 0 0 0,0 0 0 0 0,1 1 0 0 0,-1-1 0 0 0,1 0 0 0 0,-1 1 0 0 0,1-1 1 0 0,0 0-1 0 0,0 0 0 0 0,0 0 0 0 0,-1 1 0 0 0,1-1 0 0 0,0 0 0 0 0,0 0 0 0 0,1 0 1 0 0,-1 0-1 0 0,0-1 0 0 0,0 1 0 0 0,0 0 0 0 0,1 0 0 0 0,-1-1 0 0 0,0 1 0 0 0,2 0 0 0 0,17 5-2170 0 0,-3-4-7536 0 0,-2-4 5720 0 0,-11 1 3245 0 0,0 1-1273 0 0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28.67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5 3184 0 0,'4'-5'12252'0'0,"2"28"-11370"0"0,-1 1 1 0 0,-1 0-1 0 0,-2 0 0 0 0,1 28 1 0 0,-9 107 1109 0 0,1-26-589 0 0,5-98-898 0 0,1 0 1 0 0,2 0-1 0 0,15 64 1 0 0,-18-98-486 0 0,0 0 0 0 0,0 0 0 0 0,0 0 0 0 0,0-1 0 0 0,0 1 0 0 0,1 0 0 0 0,-1 0 0 0 0,0-1 0 0 0,1 1 0 0 0,-1 0 0 0 0,0-1 0 0 0,1 1 0 0 0,-1 0 0 0 0,1-1 0 0 0,-1 1-1 0 0,1 0 1 0 0,-1-1 0 0 0,1 1 0 0 0,0-1 0 0 0,-1 1 0 0 0,1-1 0 0 0,0 1 0 0 0,-1-1 0 0 0,1 0 0 0 0,0 1 0 0 0,-1-1 0 0 0,2 0 0 0 0,-1 0-9 0 0,0 0 0 0 0,0 0 0 0 0,1 0 0 0 0,-1-1 1 0 0,0 1-1 0 0,0-1 0 0 0,0 1 0 0 0,0-1 0 0 0,0 1 0 0 0,0-1 0 0 0,0 1 0 0 0,0-1 0 0 0,0 0 1 0 0,-1 0-1 0 0,1 1 0 0 0,1-2 0 0 0,3-4-30 0 0,-1 0 0 0 0,1 0 0 0 0,-1 0 0 0 0,5-11 0 0 0,-8 15 12 0 0,13-28-176 0 0,1 0 0 0 0,27-40 0 0 0,-35 61 135 0 0,1 0 1 0 0,-1 1-1 0 0,1 0 1 0 0,1 0 0 0 0,13-11-1 0 0,-14 14 38 0 0,0 1 0 0 0,0-1 0 0 0,0 1 1 0 0,14-4-1 0 0,-14 5 25 0 0,-5 1-25 0 0,1 1 0 0 0,0 0 0 0 0,0 0 0 0 0,0 1 0 0 0,0-1 0 0 0,0 1 0 0 0,0 0 1 0 0,0 0-1 0 0,0 0 0 0 0,6 2 0 0 0,-3-2 0 0 0,0 1 0 0 0,-1 0 1 0 0,1 0-1 0 0,0 1 1 0 0,0 0-1 0 0,-1 0 0 0 0,1 1 1 0 0,8 4-1 0 0,-12-5 15 0 0,0 0-1 0 0,0 0 0 0 0,0 0 0 0 0,-1 0 1 0 0,1 1-1 0 0,0-1 0 0 0,-1 1 1 0 0,0 0-1 0 0,1-1 0 0 0,-1 1 1 0 0,0 0-1 0 0,0 0 0 0 0,-1 0 0 0 0,1 1 1 0 0,-1-1-1 0 0,1 0 0 0 0,-1 1 1 0 0,1 5-1 0 0,0 1 45 0 0,-1 1-1 0 0,0 0 1 0 0,0-1-1 0 0,-1 1 1 0 0,-1 0-1 0 0,0-1 1 0 0,-4 20-1 0 0,3-24-5 0 0,0 1 0 0 0,-1 0 0 0 0,1-1 0 0 0,-1 1 0 0 0,-1-1-1 0 0,1 0 1 0 0,-1 0 0 0 0,0 0 0 0 0,-1-1 0 0 0,1 1 0 0 0,-1-1 0 0 0,-10 8-1 0 0,4-4-174 0 0,-1-1-1 0 0,0 0 0 0 0,0-1 1 0 0,0-1-1 0 0,-1 0 0 0 0,1 0 1 0 0,-2-1-1 0 0,1-1 0 0 0,0 0 1 0 0,-18 2-1 0 0,26-6-906 0 0,0 0 0 0 0,0-1 0 0 0,0 1 0 0 0,1-1 1 0 0,-1 0-1 0 0,0-1 0 0 0,1 1 0 0 0,-1-1 0 0 0,1 0 0 0 0,-1 0 0 0 0,1 0 1 0 0,0 0-1 0 0,0-1 0 0 0,0 0 0 0 0,0 0 0 0 0,0 0 0 0 0,1 0 0 0 0,-1-1 1 0 0,-3-4-1 0 0,1-4-951 0 0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29.2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450 9 4112 0 0,'2'-8'11970'0'0,"8"25"-9528"0"0,13 35-1707 0 0,-7-8 135 0 0,-2 1 0 0 0,-2 0 0 0 0,-2 0 0 0 0,-2 2 0 0 0,3 76 0 0 0,-11-89-483 0 0,-2-1 0 0 0,-2 0 1 0 0,-1-1-1 0 0,-2 1 0 0 0,0-1 1 0 0,-22 55-1 0 0,16-54-19 0 0,-1 0 0 0 0,-1-2 0 0 0,-2 1 0 0 0,-28 39 0 0 0,32-54-516 0 0,-1-1 0 0 0,0 0 0 0 0,-21 17 0 0 0,23-23-703 0 0,0-1 0 0 0,-1 0 0 0 0,0-1-1 0 0,0 0 1 0 0,-18 6 0 0 0,22-10-955 0 0,-1-1 1 0 0,1-1-1 0 0,-1 0 0 0 0,0 0 1 0 0,0-1-1 0 0,-13 1 0 0 0,-62-6-4464 0 0,67 2 5269 0 0,-26-1-979 0 0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30.02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361 19 1944 0 0,'1'-1'678'0'0,"0"-1"0"0"0,0 1 0 0 0,0 0 0 0 0,0-1 0 0 0,0 1 0 0 0,0 0 0 0 0,1 0 0 0 0,-1 0 0 0 0,1 0 0 0 0,-1 0 0 0 0,0 0-1 0 0,1 1 1 0 0,0-1 0 0 0,-1 0 0 0 0,7-1 4497 0 0,-46 31-4679 0 0,2 2-1 0 0,1 2 0 0 0,1 1 0 0 0,2 2 1 0 0,2 1-1 0 0,1 1 0 0 0,1 1 0 0 0,3 2 1 0 0,1 1-1 0 0,-27 67 0 0 0,46-94-420 0 0,0 0-1 0 0,1 1 1 0 0,0-1 0 0 0,1 1-1 0 0,1 0 1 0 0,1 0-1 0 0,0 0 1 0 0,1 0 0 0 0,0 0-1 0 0,2 0 1 0 0,0 0-1 0 0,1 0 1 0 0,7 23 0 0 0,-6-26-64 0 0,1 0 1 0 0,1 0-1 0 0,0 0 0 0 0,1-1 1 0 0,0 0-1 0 0,1-1 1 0 0,0 1-1 0 0,1-2 1 0 0,1 1-1 0 0,-1-1 0 0 0,1 0 1 0 0,1-1-1 0 0,0-1 1 0 0,0 1-1 0 0,22 11 1 0 0,-16-12-474 0 0,1 0 1 0 0,0 0-1 0 0,0-2 0 0 0,20 5 1 0 0,-19-7-1103 0 0,1-1 0 0 0,-1-1-1 0 0,1-1 1 0 0,-1 0 0 0 0,1-2 0 0 0,0 0 0 0 0,-1-1-1 0 0,1-1 1 0 0,-1-1 0 0 0,0 0 0 0 0,35-14 0 0 0,-5-3-278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6:41.2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1 527 920 0 0,'0'0'5186'0'0,"2"-7"-4852"0"0,0-2-186 0 0,10-23 977 0 0,-11 30-811 0 0,18-29 1431 0 0,62-68 984 0 0,-17 25-1287 0 0,-47 52-1223 0 0,1 2 0 0 0,1 0 0 0 0,0 1 0 0 0,2 1 0 0 0,33-23 0 0 0,78-56 674 0 0,-101 69-641 0 0,-30 26-251 0 0,6-2 932 0 0,-5 2-2563 0 0,-34 26-10853 0 0,14-11 10600 0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39.07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274 1 672 0 0,'0'0'2865'0'0,"-7"0"-2722"0"0,-37 1 455 0 0,41-1-459 0 0,0 0-75 0 0,-41-1 526 0 0,41 1-435 0 0,0 0-63 0 0,-7 0 18 0 0,7 0 4 0 0,0 0-73 0 0,-11 0 3 0 0,11 0 20 0 0,0 0-41 0 0,-8 0-30 0 0,-21 0 260 0 0,29 0-190 0 0,0 0-69 0 0,-25 0 70 0 0,25 0 14 0 0,0 0-32 0 0,-3 1-188 0 0,-8 0 366 0 0,-14-1-3236 0 0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31.0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327 7 2068 0 0,'0'0'706'0'0,"17"-7"9486"0"0,-44 21-8468 0 0,-40 18-1100 0 0,-111 62 1214 0 0,126-64-1106 0 0,33-20-208 0 0,24-16-150 0 0,32-18-216 0 0,9 0-103 0 0,81-59 0 0 0,-125 82-69 0 0,2-2 55 0 0,-6 4 288 0 0,-49 28-58 0 0,-5 7-83 0 0,38-24-3532 0 0,0-1-5118 0 0,8-7 4660 0 0,7-3 3138 0 0,1 0-1209 0 0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50.76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50 1248 0 0,'189'-19'2676'0'0,"-61"5"-1918"0"0,355-3 1146 0 0,0 28-408 0 0,-19 0 149 0 0,1750 86 995 0 0,-1164-12-2420 0 0,-244-22-48 0 0,-577-42-161 0 0,239 56 1 0 0,-394-60-50 0 0,97 37 1 0 0,-132-38 54 0 0,0 1 0 0 0,-2 2 0 0 0,0 1 0 0 0,35 27 0 0 0,-64-41 42 0 0,0 1 0 0 0,0 0 0 0 0,-1 0 0 0 0,0 1-1 0 0,0 0 1 0 0,-1 0 0 0 0,0 1 0 0 0,0 0 0 0 0,-1 0 0 0 0,0 0 0 0 0,0 1 0 0 0,4 15 0 0 0,-1 6 240 0 0,-1 0 0 0 0,6 57 0 0 0,-10-52-53 0 0,17 63 0 0 0,-10-65-118 0 0,3-2 0 0 0,0 0 0 0 0,2 0 0 0 0,21 31 0 0 0,-6-17 191 0 0,68 80 0 0 0,-88-116-259 0 0,0 0 1 0 0,1 0 0 0 0,0 0-1 0 0,1-2 1 0 0,0 1-1 0 0,0-2 1 0 0,1 1-1 0 0,0-2 1 0 0,15 6 0 0 0,-7-5-20 0 0,0 0 0 0 0,0-2 0 0 0,1 0 0 0 0,0-2 0 0 0,30 2 1 0 0,-30-5-19 0 0,0-1 0 0 0,0 0 1 0 0,0-2-1 0 0,-1 0 0 0 0,1-1 0 0 0,25-9 1 0 0,-4 1-30 0 0,76-19 85 0 0,134-29-96 0 0,238-7-164 0 0,-472 65 174 0 0,0 1 0 0 0,1 1 0 0 0,-1 0-1 0 0,1 2 1 0 0,-1 0 0 0 0,0 2 0 0 0,0 0 0 0 0,0 1 0 0 0,-1 0 0 0 0,1 2 0 0 0,-1 0 0 0 0,-1 1 0 0 0,0 1 0 0 0,31 21 0 0 0,-40-24 20 0 0,-1 1 0 0 0,-1-1 0 0 0,1 1 0 0 0,-1 1 1 0 0,0-1-1 0 0,-1 1 0 0 0,0 0 0 0 0,0 0 0 0 0,0 0 0 0 0,-1 1 0 0 0,5 16 0 0 0,0 7 63 0 0,-1 0 0 0 0,3 36 0 0 0,0-2-18 0 0,5 17-24 0 0,32 143 305 0 0,-13-28 364 0 0,-8-32-301 0 0,-19-131-341 0 0,2-1-1 0 0,23 59 0 0 0,-18-61-36 0 0,1 0 0 0 0,2 0 0 0 0,1-2 0 0 0,2 0 0 0 0,0-2 0 0 0,2 0 0 0 0,1-1 0 0 0,39 32 0 0 0,-12-18 0 0 0,3-2-1 0 0,1-2 1 0 0,2-3-1 0 0,1-2 1 0 0,87 33-1 0 0,323 92 150 0 0,-395-135-167 0 0,550 138-70 0 0,-399-107 50 0 0,546 105 5 0 0,-551-118 5 0 0,-92-14 15 0 0,-2 6 0 0 0,-1 5 0 0 0,-2 5 0 0 0,203 101 0 0 0,-304-131 11 0 0,0 0 0 0 0,-1 2 0 0 0,-1 0 0 0 0,0 1 0 0 0,-1 1 0 0 0,21 23 0 0 0,-18-15 16 0 0,-2 1 0 0 0,-1 1 0 0 0,-1 0 0 0 0,18 39 0 0 0,45 122 276 0 0,-14-26-39 0 0,1-23 16 0 0,7-2 0 0 0,99 140 0 0 0,-125-214-198 0 0,2-2 1 0 0,3-2-1 0 0,72 61 1 0 0,193 136 259 0 0,-310-248-344 0 0,78 57 61 0 0,2-3 1 0 0,3-4-1 0 0,116 53 0 0 0,48 4 120 0 0,107 49-65 0 0,-294-130-58 0 0,156 78 17 0 0,-164-78-2 0 0,91 68 0 0 0,-135-88-81 0 0,-1 0 1 0 0,-1 1-1 0 0,0 1 1 0 0,-1 0 0 0 0,0 1-1 0 0,-1 1 1 0 0,-1 0-1 0 0,-1 0 1 0 0,0 1-1 0 0,-1 0 1 0 0,-1 0 0 0 0,-1 1-1 0 0,-1 1 1 0 0,0-1-1 0 0,-1 1 1 0 0,-2 0-1 0 0,0 0 1 0 0,-1 0 0 0 0,0 0-1 0 0,-2 0 1 0 0,-1 0-1 0 0,-4 30 1 0 0,-4 0-49 0 0,-3 0 1 0 0,-1-1 0 0 0,-3 0-1 0 0,-30 63 1 0 0,-29 33-2079 0 0,-7-5-6291 0 0,78-133 7640 0 0,-1 0 0 0 0,1 0 0 0 0,-1 0 0 0 0,0 0 0 0 0,-1-1-1 0 0,1 0 1 0 0,-1 0 0 0 0,-1 0 0 0 0,1-1 0 0 0,-1 0-1 0 0,-8 5 1 0 0,-7-2-1062 0 0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04.69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16 2076 0 0,'-4'-15'12823'0'0,"6"43"-12709"0"0,2 58 951 0 0,10 100 440 0 0,8-50-603 0 0,18 162 934 0 0,-38-251-1514 0 0,-1-18-20 0 0,8 45-1 0 0,-9-72-253 0 0,0-1-470 0 0,1 5 1272 0 0,8-20-8704 0 0,-3-1 5296 0 0,-1 0 0 0 0,0 0-1 0 0,4-25 1 0 0,-5 18 599 0 0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05.4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36 2792 0 0,'37'-10'1833'0'0,"1"2"-1"0"0,-1 1 0 0 0,1 2 0 0 0,60-1 1 0 0,-33 7-232 0 0,121 18 1 0 0,-160-14-1324 0 0,-1 1 0 0 0,0 1 0 0 0,0 1 0 0 0,-1 1 0 0 0,0 1 0 0 0,32 19 0 0 0,-18-6 222 0 0,-1 3 1 0 0,63 56-1 0 0,-84-68-364 0 0,0 1 0 0 0,-2 1 0 0 0,0 0 0 0 0,-1 1 0 0 0,0 0 0 0 0,-2 1 0 0 0,0 0 0 0 0,-1 1 0 0 0,0 0 0 0 0,-2 1 1 0 0,0 0-1 0 0,-2 0 0 0 0,0 0 0 0 0,-1 1 0 0 0,-1 0 0 0 0,1 22 0 0 0,-2-10 86 0 0,-2-1 1 0 0,-1 0 0 0 0,-6 54 0 0 0,3-72-184 0 0,0 0-1 0 0,-1 0 0 0 0,0-1 0 0 0,-1 0 1 0 0,0 0-1 0 0,-1 0 0 0 0,0 0 1 0 0,-1-1-1 0 0,-1 0 0 0 0,0-1 1 0 0,-10 12-1 0 0,5-10-5 0 0,-1 0 0 0 0,0-1 0 0 0,-1 0 0 0 0,0-1 0 0 0,-1 0 0 0 0,-33 15 0 0 0,-112 38 88 0 0,115-48-103 0 0,3-2-267 0 0,-1-1 0 0 0,0-2-1 0 0,-1-3 1 0 0,0-1 0 0 0,-82 1 0 0 0,98-11-1288 0 0,24 2 590 0 0,0 0-1 0 0,0 0 1 0 0,0-1 0 0 0,1 0-1 0 0,-1 0 1 0 0,-5-3 0 0 0,6 2 315 0 0,1 1 0 0 0,0 0 0 0 0,0-1 0 0 0,0 0 0 0 0,0 0 0 0 0,0 0 0 0 0,1 0 0 0 0,-1 0 0 0 0,1 0 0 0 0,0-1 0 0 0,0 1 0 0 0,0-1 0 0 0,0 0 0 0 0,1 0 0 0 0,-3-6 0 0 0,0-9-1159 0 0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06.04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180 19 2680 0 0,'-21'-11'818'0'0,"17"9"-2"0"0,-12-3 2321 0 0,12 5-2846 0 0,-1 0 0 0 0,1 0 0 0 0,-1 0 0 0 0,1 0 0 0 0,-1 1 1 0 0,1 0-1 0 0,-1 0 0 0 0,1 0 0 0 0,0 0 0 0 0,-1 1 0 0 0,1 0 1 0 0,0 0-1 0 0,0 0 0 0 0,0 0 0 0 0,0 0 0 0 0,1 1 0 0 0,-1 0 0 0 0,1 0 1 0 0,-1 0-1 0 0,-3 4 0 0 0,2-1-63 0 0,0 0 0 0 0,0 0 0 0 0,0 0 0 0 0,1 1 0 0 0,0-1 0 0 0,0 1 0 0 0,1 0 0 0 0,0 0 0 0 0,0 0 0 0 0,1 1 0 0 0,-2 7 0 0 0,3-11-142 0 0,1-1 0 0 0,-1 1-1 0 0,1 0 1 0 0,0-1 0 0 0,0 1 0 0 0,0 0 0 0 0,1-1 0 0 0,0 1 0 0 0,-1 0 0 0 0,1-1-1 0 0,0 1 1 0 0,1-1 0 0 0,-1 1 0 0 0,0-1 0 0 0,1 0 0 0 0,0 0 0 0 0,0 1 0 0 0,0-1 0 0 0,0 0-1 0 0,1-1 1 0 0,-1 1 0 0 0,1 0 0 0 0,-1-1 0 0 0,1 1 0 0 0,6 3 0 0 0,-2-2 12 0 0,0 0 0 0 0,0-1 1 0 0,0 1-1 0 0,0-2 0 0 0,1 1 0 0 0,-1-1 1 0 0,1 0-1 0 0,0 0 0 0 0,-1-1 1 0 0,1 0-1 0 0,10-1 0 0 0,-13 0-61 0 0,0 0-1 0 0,0 0 1 0 0,1-1 0 0 0,-1 1-1 0 0,0-1 1 0 0,0-1 0 0 0,0 1-1 0 0,0-1 1 0 0,0 0 0 0 0,0 0-1 0 0,-1 0 1 0 0,1-1 0 0 0,-1 0-1 0 0,1 1 1 0 0,-1-2-1 0 0,0 1 1 0 0,0 0 0 0 0,0-1-1 0 0,0 0 1 0 0,-1 0 0 0 0,0 0-1 0 0,0 0 1 0 0,0 0 0 0 0,0-1-1 0 0,0 1 1 0 0,-1-1 0 0 0,3-9-1 0 0,-4 11-9 0 0,0 0 0 0 0,0-1-1 0 0,-1 1 1 0 0,1-1 0 0 0,-1 1 0 0 0,0-1-1 0 0,0 1 1 0 0,-1 0 0 0 0,1-1 0 0 0,0 1-1 0 0,-1-1 1 0 0,0 1 0 0 0,0 0 0 0 0,-3-6-1 0 0,0-1-676 0 0,-2 0 1 0 0,1 0-1 0 0,-8-9 0 0 0,9 15-254 0 0,2-1-1577 0 0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06.4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0 142 2916 0 0,'12'3'913'0'0,"-1"-1"0"0"0,1 0 0 0 0,0-1 0 0 0,-1 0 0 0 0,15-2 0 0 0,61-7 1140 0 0,-41 3-1147 0 0,476-54 3701 0 0,170-14-2264 0 0,-617 68-2080 0 0,102 6 1 0 0,-175-1-719 0 0,-22 3-12104 0 0,-43 0 8976 0 0,31-4 1798 0 0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07.16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1459 0 1656 0 0,'0'0'3194'0'0,"-4"3"-2804"0"0,2-1-361 0 0,-1 0 126 0 0,0-1 0 0 0,0 1 0 0 0,1-1 0 0 0,-1 1 0 0 0,0-1 0 0 0,0 0 0 0 0,0 0 0 0 0,-1 0 0 0 0,1 0 0 0 0,-6 0 0 0 0,-356 30 5827 0 0,113-17-3905 0 0,-174 15 1470 0 0,95 17-1910 0 0,307-42-1109 0 0,14-2-1771 0 0,5-2-3063 0 0,68 0-3679 0 0,-25 3 3716 0 0,-20-2 2419 0 0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07.6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1286 1 2936 0 0,'0'0'999'0'0,"-3"1"-37"0"0,-11 4 949 0 0,0 0-1 0 0,-29 4 0 0 0,-74 4 718 0 0,76-9-1835 0 0,-739 63 4300 0 0,636-60-5285 0 0,82-6-3186 0 0,58-2 2596 0 0,0 1 1 0 0,1-1-1 0 0,-1 0 1 0 0,0 0-1 0 0,1 0 0 0 0,-1 0 1 0 0,1-1-1 0 0,0 0 1 0 0,-1 1-1 0 0,1-1 0 0 0,0 0 1 0 0,0 0-1 0 0,0-1 1 0 0,1 1-1 0 0,-4-4 0 0 0,-5-4-1068 0 0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08.2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317 45 2968 0 0,'-9'-3'552'0'0,"0"0"0"0"0,-1 0 0 0 0,1 1 0 0 0,-1 0 0 0 0,0 1 0 0 0,0 0 1 0 0,1 0-1 0 0,-1 1 0 0 0,0 0 0 0 0,0 1 0 0 0,0 0 0 0 0,1 1 0 0 0,-19 5 0 0 0,16-3-288 0 0,-1 0 1 0 0,1 1 0 0 0,-1 0 0 0 0,2 1-1 0 0,-1 1 1 0 0,1 0 0 0 0,0 0-1 0 0,0 1 1 0 0,-17 16 0 0 0,25-20-166 0 0,0-1 0 0 0,0 1-1 0 0,0 0 1 0 0,0 0 0 0 0,1 0 0 0 0,0 0 0 0 0,0 0 0 0 0,0 1 0 0 0,-3 7-1 0 0,5-9-59 0 0,-1-1 0 0 0,1 0 0 0 0,0 0 0 0 0,-1 1 0 0 0,1-1 0 0 0,0 0 0 0 0,0 1-1 0 0,1-1 1 0 0,-1 0 0 0 0,0 0 0 0 0,1 1 0 0 0,0-1 0 0 0,-1 0 0 0 0,1 0 0 0 0,0 0 0 0 0,0 0-1 0 0,0 0 1 0 0,0 0 0 0 0,1 0 0 0 0,-1 0 0 0 0,0 0 0 0 0,3 2 0 0 0,3 2 36 0 0,0-1 0 0 0,0 1 0 0 0,1-1 0 0 0,0-1 0 0 0,-1 0-1 0 0,2 0 1 0 0,-1 0 0 0 0,0-1 0 0 0,1 0 0 0 0,-1-1 0 0 0,15 3 0 0 0,-11-3 10 0 0,0-1 0 0 0,1 0 0 0 0,-1 0 0 0 0,0-1 0 0 0,0-1 0 0 0,1 0 0 0 0,22-5 0 0 0,-28 3-56 0 0,-1 1 0 0 0,0-1 0 0 0,0 1 0 0 0,0-2 0 0 0,0 1 1 0 0,-1-1-1 0 0,1 0 0 0 0,-1 0 0 0 0,0 0 0 0 0,0-1 0 0 0,-1 1 0 0 0,1-1 0 0 0,-1-1 0 0 0,0 1 0 0 0,0 0 0 0 0,-1-1 0 0 0,1 0 0 0 0,-1 0 0 0 0,-1 0 0 0 0,4-9 0 0 0,1-8 249 0 0,-1-1-1 0 0,-1 1 0 0 0,-1-1 0 0 0,1-27 0 0 0,-5 51-255 0 0,0-1-1 0 0,0 0 0 0 0,0 1 0 0 0,0-1 0 0 0,0 0 1 0 0,0 0-1 0 0,0 1 0 0 0,0-1 0 0 0,0 0 0 0 0,1 1 1 0 0,-1-1-1 0 0,0 0 0 0 0,1 1 0 0 0,-1-1 0 0 0,0 0 1 0 0,1 1-1 0 0,-1-1 0 0 0,1 0 0 0 0,-1 1 0 0 0,0-1 1 0 0,1 1-1 0 0,0-1 0 0 0,-1 1 0 0 0,1-1 0 0 0,-1 1 1 0 0,1 0-1 0 0,0-1 0 0 0,0 1 0 0 0,1 0 1 0 0,-1 0-1 0 0,0 0 0 0 0,0 0 0 0 0,0 0 0 0 0,0 1 1 0 0,0-1-1 0 0,0 0 0 0 0,0 1 0 0 0,0-1 1 0 0,-1 1-1 0 0,1-1 0 0 0,0 1 0 0 0,0-1 1 0 0,0 1-1 0 0,1 1 0 0 0,5 4 57 0 0,-1 0 0 0 0,0 1 1 0 0,7 8-1 0 0,24 32 224 0 0,14 17-329 0 0,-21-19-2862 0 0,-18-28-1359 0 0,-11-15 3345 0 0,1 0-1 0 0,0 1 0 0 0,-1-1 0 0 0,1 1 1 0 0,-1-1-1 0 0,1 1 0 0 0,-1-1 1 0 0,0 1-1 0 0,0 0 0 0 0,-1 0 0 0 0,2 2 1 0 0,-2-2-817 0 0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08.9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 1 2956 0 0,'0'0'7028'0'0,"6"4"-6293"0"0,9 9-24 0 0,0 0 0 0 0,-2 1 0 0 0,1 1 1 0 0,18 27-1 0 0,-7-4 39 0 0,-1 2 0 0 0,-3 1 1 0 0,-1 0-1 0 0,16 49 0 0 0,1 6 786 0 0,-37-95-867 0 0,-2-24-620 0 0,1 20-41 0 0,0 0 0 0 0,1 0-1 0 0,-1 0 1 0 0,1 0 0 0 0,0-1 0 0 0,0 1 0 0 0,0 0 0 0 0,0 0 0 0 0,1 0 0 0 0,-1 0 0 0 0,2-6 0 0 0,4-6-29 0 0,1-1 0 0 0,0 1 0 0 0,0 0 0 0 0,19-25 0 0 0,-22 34 11 0 0,1-1 1 0 0,1 1 0 0 0,-1 1-1 0 0,1-1 1 0 0,0 1 0 0 0,0 0-1 0 0,1 0 1 0 0,0 1 0 0 0,0-1-1 0 0,0 2 1 0 0,14-7 0 0 0,-16 9-10 0 0,-1 1 24 0 0,0-1 0 0 0,0 1 0 0 0,-1-1 0 0 0,1 1 0 0 0,0 1 0 0 0,0-1 0 0 0,0 0 1 0 0,-1 1-1 0 0,1 0 0 0 0,0 0 0 0 0,-1 0 0 0 0,1 0 0 0 0,-1 0 0 0 0,1 1 1 0 0,-1 0-1 0 0,1-1 0 0 0,-1 1 0 0 0,0 1 0 0 0,0-1 0 0 0,0 0 0 0 0,0 1 1 0 0,-1-1-1 0 0,6 7 0 0 0,-6-7 16 0 0,0 0 1 0 0,0 1-1 0 0,-1 0 1 0 0,1-1 0 0 0,0 1-1 0 0,-1 0 1 0 0,0-1-1 0 0,0 1 1 0 0,0 0-1 0 0,0 0 1 0 0,0 0-1 0 0,0 0 1 0 0,-1 0 0 0 0,1 1-1 0 0,-1-1 1 0 0,0 0-1 0 0,0 0 1 0 0,-1 5-1 0 0,-3 4 80 0 0,-1 0 0 0 0,-1 0-1 0 0,0 0 1 0 0,0-1 0 0 0,-1 0-1 0 0,0 0 1 0 0,-1-1 0 0 0,-1 0-1 0 0,0 0 1 0 0,0-1 0 0 0,0 0-1 0 0,-1 0 1 0 0,-1-1 0 0 0,1-1-1 0 0,-1 1 1 0 0,-1-2 0 0 0,-21 10-1 0 0,17-9-360 0 0,1-2-1 0 0,0 0 0 0 0,-1-1 0 0 0,0 0 1 0 0,0-1-1 0 0,-19 1 0 0 0,21-4-1099 0 0,0 0 0 0 0,0 0 1 0 0,0-2-1 0 0,1 1 0 0 0,-1-2 0 0 0,1 0 0 0 0,-20-7 1 0 0,11 2-2023 0 0,-28-17 0 0 0,26 12 1530 0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39.8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2600 0 0,'0'0'8509'0'0,"4"4"-8078"0"0,11 12 397 0 0,0 0-1 0 0,-1 1 1 0 0,-1 1-1 0 0,17 28 0 0 0,-12-18-5 0 0,24 30-1 0 0,-32-46-580 0 0,0 0 1 0 0,-1 1-1 0 0,-1 0 0 0 0,0 0 0 0 0,6 17 1 0 0,-13-28-192 0 0,0 0 12 0 0,9 18-29 0 0,-9-19-14 0 0,16 20 265 0 0,-12-17-674 0 0,-5-4-38 0 0,1 0 0 0 0,0 0-1 0 0,-1 1 1 0 0,1-1 0 0 0,-1 0-1 0 0,1 0 1 0 0,0 0 0 0 0,-1 0-1 0 0,1 0 1 0 0,0 0 0 0 0,-1 0 0 0 0,1-1-1 0 0,-1 1 1 0 0,1 0 0 0 0,0 0-1 0 0,-1 0 1 0 0,1-1 0 0 0,-1 1-1 0 0,1 0 1 0 0,-1-1 0 0 0,1 1 0 0 0,5-4-1146 0 0,-4 2 2551 0 0,2 0-3455 0 0,-4-1 262 0 0,0-9 201 0 0,0 8 193 0 0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10.47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383 125 2352 0 0,'0'0'1736'0'0,"-2"-16"2234"0"0,-2 9-3458 0 0,0 0 0 0 0,-1 1 1 0 0,0-1-1 0 0,-1 1 0 0 0,1 0 0 0 0,-1 0 0 0 0,0 1 0 0 0,-1-1 1 0 0,1 1-1 0 0,-1 1 0 0 0,0-1 0 0 0,0 1 0 0 0,0 1 0 0 0,-11-5 1 0 0,10 5-343 0 0,-1 1 0 0 0,0-1-1 0 0,0 2 1 0 0,0-1 0 0 0,0 1 0 0 0,0 0 0 0 0,0 1 0 0 0,0 0 0 0 0,0 0 0 0 0,0 1 0 0 0,0 1 0 0 0,0-1 0 0 0,0 1 0 0 0,1 1 0 0 0,-1 0 0 0 0,1 0 0 0 0,-1 0 0 0 0,1 1 0 0 0,0 0 0 0 0,-12 9 0 0 0,12-7-48 0 0,0 1 1 0 0,1 0 0 0 0,-1 0-1 0 0,2 1 1 0 0,-1 0-1 0 0,1 0 1 0 0,0 0 0 0 0,-8 16-1 0 0,11-19-79 0 0,1 0-1 0 0,0 0 1 0 0,0 0 0 0 0,0 0-1 0 0,1 0 1 0 0,0 1-1 0 0,0-1 1 0 0,0 0 0 0 0,1 1-1 0 0,0-1 1 0 0,0 1-1 0 0,0-1 1 0 0,0 0 0 0 0,1 1-1 0 0,0-1 1 0 0,0 0-1 0 0,4 10 1 0 0,-3-11-19 0 0,0 1 0 0 0,1-1 0 0 0,0 0 0 0 0,0 0 1 0 0,0-1-1 0 0,0 1 0 0 0,1-1 0 0 0,0 1 0 0 0,-1-1 0 0 0,1 0 0 0 0,0 0 0 0 0,0-1 0 0 0,1 1 1 0 0,6 2-1 0 0,-3-1 0 0 0,0-1 1 0 0,1 0-1 0 0,-1-1 0 0 0,1 0 1 0 0,0 0-1 0 0,0-1 1 0 0,15 1-1 0 0,-15-3-8 0 0,0 0 0 0 0,0 0 0 0 0,0-1 0 0 0,0 0 0 0 0,0-1 0 0 0,0 0 0 0 0,0 0 0 0 0,-1-1 0 0 0,1 0-1 0 0,-1-1 1 0 0,0 0 0 0 0,-1 0 0 0 0,1 0 0 0 0,-1-1 0 0 0,0 0 0 0 0,11-12 0 0 0,-8 6 10 0 0,0 0 0 0 0,0-1 0 0 0,-2 0 0 0 0,1-1 0 0 0,-2 1 0 0 0,1-2 0 0 0,-2 1 1 0 0,0-1-1 0 0,5-18 0 0 0,-10 23 59 0 0,0 0 1 0 0,-1 0-1 0 0,0 0 0 0 0,-1-11 1 0 0,0 2 85 0 0,1 17 519 0 0,2 10-609 0 0,7 29 366 0 0,27 66 0 0 0,-20-68-256 0 0,37 59 0 0 0,-52-92-234 0 0,1 0 0 0 0,-1 0 0 0 0,1 0 1 0 0,0 0-1 0 0,0 0 0 0 0,0 0 1 0 0,0-1-1 0 0,3 3 0 0 0,-1-2-853 0 0,-1 0 0 0 0,1-1 0 0 0,0 1 0 0 0,-1-1 0 0 0,1 0 0 0 0,0 0 0 0 0,0 0 0 0 0,6 0 0 0 0,-4 0-1051 0 0,0-1-1 0 0,0-1 1 0 0,0 1-1 0 0,12-3 1 0 0,5-5-1412 0 0,-11 3 1502 0 0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12.18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51 3 3204 0 0,'-8'-2'10433'0'0,"4"20"-9856"0"0,2 0 0 0 0,1 0 0 0 0,0 0 0 0 0,1 0 0 0 0,5 36 0 0 0,-1 21 359 0 0,-3 6-202 0 0,-2 76 240 0 0,1-130-684 0 0,3 40 0 0 0,1-3 132 0 0,-4-62-384 0 0,2 7-10 0 0,-2-7 12 0 0,0 2-101 0 0,0-3 83 0 0,0 0-1 0 0,0 0 1 0 0,0 0 0 0 0,0 0-1 0 0,0 0 1 0 0,0 0-1 0 0,0 0 1 0 0,0 0-1 0 0,-1 0 1 0 0,1 0-1 0 0,0 0 1 0 0,-1 0-1 0 0,1-1 1 0 0,0 1 0 0 0,-1 0-1 0 0,0 1 1 0 0,0 0 4 0 0,-15 17-52 0 0,11-6 14 0 0,2 0 0 0 0,-3 18 0 0 0,5-29-2 0 0,0 2 29 0 0,1 0-1 0 0,-1 0 0 0 0,0 0 1 0 0,1 0-1 0 0,0 0 0 0 0,0 0 1 0 0,1 8-1 0 0,-1 14 21 0 0,0-24-48 0 0,-1 7-4 0 0,-2-12 41 0 0,-4-14 2 0 0,6 15-40 0 0,-1-3 21 0 0,2-2-31 0 0,0 0 1 0 0,1 1-1 0 0,-1-1 1 0 0,2 1-1 0 0,-1 0 0 0 0,1-1 1 0 0,0 1-1 0 0,0 0 1 0 0,6-11-1 0 0,-5 8 22 0 0,1 0-8 0 0,0 0 0 0 0,0 1 0 0 0,1-1 0 0 0,0 1 0 0 0,0 0 0 0 0,1 0-1 0 0,0 1 1 0 0,1 0 0 0 0,9-10 0 0 0,-12 14 7 0 0,0 0-1 0 0,-1 0 0 0 0,1 0 1 0 0,0 0-1 0 0,6-2 1 0 0,33-22 52 0 0,-39 24-49 0 0,0 0-14 0 0,-1 1 0 0 0,1-1 0 0 0,0 1 0 0 0,0 0 0 0 0,0 1 0 0 0,7-4 0 0 0,-9 5 8 0 0,17 0-9 0 0,-1 7-12 0 0,18 8 75 0 0,-32-13-38 0 0,0 0 0 0 0,-1 0 0 0 0,0 1 0 0 0,1 0 0 0 0,4 5 0 0 0,-7-6 60 0 0,2 0-70 0 0,-1 1-1 0 0,0-1 1 0 0,0 1-1 0 0,0 0 1 0 0,0 0-1 0 0,0 0 1 0 0,-1 0-1 0 0,1 1 1 0 0,1 4-1 0 0,-1-4-48 0 0,-1-2 30 0 0,11 36-51 0 0,-12-13 119 0 0,0-21-36 0 0,-1 1 1 0 0,0 0 0 0 0,0 0 0 0 0,0-1-1 0 0,0 1 1 0 0,-5 8 0 0 0,3-5-33 0 0,2-6 52 0 0,0 0-36 0 0,-3 9 10 0 0,3-7-7 0 0,-1-1-1 0 0,1 0 0 0 0,0 0 1 0 0,-1 0-1 0 0,0 0 1 0 0,0 0-1 0 0,0 0 0 0 0,0-1 1 0 0,0 1-1 0 0,0 0 1 0 0,-1-1-1 0 0,1 0 0 0 0,-6 4 1 0 0,0 0 62 0 0,3-2-43 0 0,-1 0 1 0 0,0 0-1 0 0,1-1 0 0 0,-1 0 0 0 0,-1 0 0 0 0,1-1 0 0 0,0 1 1 0 0,-1-1-1 0 0,-7 1 0 0 0,-1 0-40 0 0,1-1 0 0 0,-26 0 1 0 0,0-6-973 0 0,18-5-3996 0 0,16 1-379 0 0,5 6 4733 0 0,1 1 0 0 0,0-1 0 0 0,-1 0-1 0 0,1 0 1 0 0,0 0 0 0 0,0 0 0 0 0,0 0 0 0 0,0 0 0 0 0,0 0 0 0 0,1-3 0 0 0,3-11-1132 0 0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12.99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465 0 3500 0 0,'0'0'9733'0'0,"-2"5"-9192"0"0,-5 15-33 0 0,7-18-397 0 0,0 1 0 0 0,-1 0 1 0 0,1 0-1 0 0,0-1 0 0 0,0 1 0 0 0,0 0 0 0 0,1-1 1 0 0,-1 1-1 0 0,1 0 0 0 0,-1-1 0 0 0,1 1 1 0 0,0 0-1 0 0,0-1 0 0 0,2 3 0 0 0,-2 0-16 0 0,14 57 1941 0 0,9 82 1 0 0,-21-113-1500 0 0,-2 1 0 0 0,-1 0 1 0 0,-1 0-1 0 0,-8 46 0 0 0,3-52-361 0 0,-1-1-1 0 0,-2-1 1 0 0,0 0-1 0 0,-1 0 0 0 0,-2-1 1 0 0,0 0-1 0 0,-1-1 1 0 0,-1 0-1 0 0,-2-1 1 0 0,-27 30-1 0 0,32-40 91 0 0,0-1 1 0 0,-20 15-1 0 0,18-17-1761 0 0,0 0 0 0 0,0-1 1 0 0,-1 0-1 0 0,-22 7 0 0 0,14-7-1203 0 0,0-2 0 0 0,0 0 0 0 0,-1-2 0 0 0,1 0 0 0 0,-35-1 0 0 0,21-3 939 0 0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14.07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1 158 836 0 0,'4'-10'1147'0'0,"1"4"-608"0"0,0-1 1 0 0,0 1-1 0 0,1 0 1 0 0,-1 0-1 0 0,1 1 1 0 0,1 0-1 0 0,-1 0 1 0 0,1 0-1 0 0,14-7 1 0 0,27-13 1496 0 0,-2 0-274 0 0,-44 25-1638 0 0,2-2-4 0 0,-1 0 1 0 0,2 0-1 0 0,-1 0 0 0 0,0 1 1 0 0,0-1-1 0 0,7 0 1 0 0,-8 1-62 0 0,35-8 566 0 0,-36 8-539 0 0,27-8 867 0 0,-23 7-4640 0 0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15.07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199 5 1788 0 0,'-4'-4'10691'0'0,"4"3"-10516"0"0,-19 14 2096 0 0,11-6-2156 0 0,0 0 0 0 0,-14 17 0 0 0,0 8 409 0 0,1 2 0 0 0,2 0 0 0 0,1 1-1 0 0,2 1 1 0 0,-12 40 0 0 0,24-60-370 0 0,1-1-1 0 0,0 1 1 0 0,1-1-1 0 0,1 1 0 0 0,0 0 1 0 0,3 22-1 0 0,2-4 179 0 0,14 57 0 0 0,-14-77-285 0 0,0 0 1 0 0,2-1 0 0 0,-1 1-1 0 0,2-1 1 0 0,0 0 0 0 0,0-1 0 0 0,2 0-1 0 0,17 21 1 0 0,-11-17 2 0 0,0 0 1 0 0,1-1-1 0 0,1-1 0 0 0,0-1 0 0 0,22 12 0 0 0,-30-20-246 0 0,0 0 0 0 0,0-1 0 0 0,1 0 0 0 0,-1 0 0 0 0,1-1 0 0 0,0-1 0 0 0,18 3-1 0 0,-26-5-380 0 0,0 0 0 0 0,1 0 0 0 0,-1 0 0 0 0,1 0 0 0 0,-1-1 0 0 0,0 1 0 0 0,1 0 0 0 0,-1-1-1 0 0,0 0 1 0 0,1 0 0 0 0,-1 0 0 0 0,0 0 0 0 0,0 0 0 0 0,0 0 0 0 0,0 0 0 0 0,3-2 0 0 0,0-2-853 0 0,-1 1 1 0 0,1-1 0 0 0,-1 1 0 0 0,7-10 0 0 0,-1 1-283 0 0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15.89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284 1 1740 0 0,'7'0'10463'0'0,"-214"197"-4580"0"0,150-135-5956 0 0,56-61-970 0 0,-25-13-14835 0 0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6:51.18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394 101 460 0 0,'0'0'187'0'0,"-13"10"591"0"0,3-4-565 0 0,1 1 0 0 0,-1 0 0 0 0,1 1 0 0 0,0 0 0 0 0,1 0 0 0 0,0 1 0 0 0,0 0 0 0 0,-9 15 0 0 0,0 5 407 0 0,-24 52 1 0 0,14-24 149 0 0,10-26-470 0 0,3 1 1 0 0,-19 58-1 0 0,25-52-135 0 0,-3 46 0 0 0,-2 8 197 0 0,11-77-298 0 0,-1 0 0 0 0,2 0 0 0 0,0 0 0 0 0,1 0 0 0 0,2 20 1 0 0,-1-25-52 0 0,1 0 1 0 0,0 0 0 0 0,1-1-1 0 0,0 0 1 0 0,0 1 0 0 0,1-1-1 0 0,1 0 1 0 0,-1-1 0 0 0,9 12-1 0 0,-1-3 42 0 0,1-1 0 0 0,1 0 0 0 0,1-2 0 0 0,0 1-1 0 0,1-2 1 0 0,1 0 0 0 0,0-1 0 0 0,0 0-1 0 0,1-2 1 0 0,24 11 0 0 0,-41-20-50 0 0,11 4 81 0 0,0-1 1 0 0,0 0 0 0 0,0-1-1 0 0,0 0 1 0 0,17 2-1 0 0,-17-3-16 0 0,1-1 1 0 0,-1 0-1 0 0,16-2 0 0 0,36 2 225 0 0,-53 0-214 0 0,1-2 0 0 0,-1 1 0 0 0,0-1 1 0 0,1-1-1 0 0,-1 0 0 0 0,0-1 0 0 0,0 0 0 0 0,20-9 0 0 0,-10 2 43 0 0,0-1 1 0 0,0-1-1 0 0,20-16 1 0 0,-24 15-48 0 0,-1-1 1 0 0,0-1 0 0 0,-1 0 0 0 0,0-1 0 0 0,-2-1-1 0 0,0 0 1 0 0,0-1 0 0 0,-2 0 0 0 0,13-28-1 0 0,-11 16 64 0 0,-1-1-1 0 0,-1 0 1 0 0,-2 0-1 0 0,-1-1 0 0 0,6-50 1 0 0,-12 61-70 0 0,3-20 228 0 0,0-65 0 0 0,-5 93-223 0 0,-1 0 0 0 0,-1 0 0 0 0,0 0 1 0 0,-1 0-1 0 0,0 0 0 0 0,-1 0 0 0 0,0 1 0 0 0,-1 0 0 0 0,-7-13 1 0 0,0 5 65 0 0,-2 0 0 0 0,0 0 1 0 0,-1 1-1 0 0,-1 1 0 0 0,-28-25 1 0 0,8 14 131 0 0,-75-49 0 0 0,95 69-222 0 0,0 1 1 0 0,-1 0-1 0 0,0 1 0 0 0,0 2 1 0 0,0-1-1 0 0,0 2 1 0 0,-27-4-1 0 0,-129-2 57 0 0,115 8-87 0 0,33 2-8 0 0,-41 3 0 0 0,56-2 0 0 0,1 1-1 0 0,0 0 0 0 0,-1 0 1 0 0,1 1-1 0 0,0 0 0 0 0,1 1 1 0 0,-15 7-1 0 0,4 2-153 0 0,1 0 0 0 0,0 1 0 0 0,1 1 0 0 0,0 0 0 0 0,1 2 0 0 0,-24 31 0 0 0,35-40-475 0 0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23.6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53 8 1208 0 0,'-1'-8'9643'0'0,"-21"22"-9348"0"0,20-11-160 0 0,-1 0 0 0 0,1 0 0 0 0,0 0 0 0 0,-1 0 0 0 0,1 1 1 0 0,1-1-1 0 0,-1 0 0 0 0,0 1 0 0 0,1 0 0 0 0,0-1 0 0 0,0 1 0 0 0,-1 6 1 0 0,1-5-35 0 0,-1-1 17 0 0,1 1 1 0 0,1 0-1 0 0,-1 1 1 0 0,1-1-1 0 0,-1 0 1 0 0,1 0-1 0 0,1 0 0 0 0,-1 0 1 0 0,1 0-1 0 0,0 0 1 0 0,0 0-1 0 0,1 0 1 0 0,-1 0-1 0 0,1-1 1 0 0,0 1-1 0 0,0 0 0 0 0,1-1 1 0 0,-1 1-1 0 0,1-1 1 0 0,0 0-1 0 0,0 0 1 0 0,0 0-1 0 0,1-1 1 0 0,-1 1-1 0 0,8 5 0 0 0,0-1-6 0 0,0 0-1 0 0,1 0 1 0 0,0-2-1 0 0,0 1 1 0 0,1-1-1 0 0,-1-1 0 0 0,1 0 1 0 0,21 4-1 0 0,-28-7-42 0 0,1 0-1 0 0,0-1 1 0 0,0 0-1 0 0,0-1 0 0 0,13 0 1 0 0,-17 0-49 0 0,-1-1 1 0 0,1 1-1 0 0,0-1 0 0 0,-1 0 1 0 0,1 0-1 0 0,0 0 1 0 0,-1 0-1 0 0,1 0 0 0 0,-1-1 1 0 0,0 1-1 0 0,1-1 1 0 0,-1 1-1 0 0,0-1 0 0 0,0 0 1 0 0,0 0-1 0 0,0 0 0 0 0,0 0 1 0 0,2-3-1 0 0,-1 0-10 0 0,0 0-1 0 0,-1 0 1 0 0,1 0-1 0 0,-1 0 1 0 0,0-1-1 0 0,-1 1 1 0 0,1-1-1 0 0,-1 1 1 0 0,0-1-1 0 0,-1 1 0 0 0,1-1 1 0 0,-1 0-1 0 0,0 1 1 0 0,-1-10-1 0 0,0 12-2 0 0,0 0 0 0 0,0 1 0 0 0,0-1 0 0 0,0 0 0 0 0,0 1-1 0 0,0-1 1 0 0,-1 1 0 0 0,1-1 0 0 0,-1 1 0 0 0,0 0 0 0 0,1-1 0 0 0,-1 1-1 0 0,0 0 1 0 0,0 0 0 0 0,-1 0 0 0 0,-2-1 0 0 0,-3-3 0 0 0,-1 1 0 0 0,-17-8-1 0 0,19 10-56 0 0,5 2-712 0 0,0 0-1 0 0,0 1 1 0 0,0-1-1 0 0,0 1 1 0 0,0 0 0 0 0,0 0-1 0 0,0-1 1 0 0,0 1-1 0 0,0 1 1 0 0,-3-1-1 0 0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5:24.2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2056 0 0,'0'0'783'0'0,"16"3"2014"0"0,229 13 5351 0 0,128-3-4967 0 0,318 41-46 0 0,-551-36-2648 0 0,-137-18-454 0 0,1 0 2 0 0,9-1 32 0 0,-6-2-2419 0 0,-14-2 1727 0 0,-14-3 96 0 0,5 4-2940 0 0,1 0 0 0 0,-33-2 0 0 0,3 0-166 0 0,13 1 1809 0 0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6:53.20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1209 320 836 0 0,'-1'-3'250'0'0,"-3"-12"326"0"0,-1 0-1 0 0,-1 1 1 0 0,0 0-1 0 0,-15-25 1 0 0,-42-52 2063 0 0,55 82-2400 0 0,0 0-1 0 0,-1 1 1 0 0,0-1 0 0 0,0 2 0 0 0,-1-1 0 0 0,1 1 0 0 0,-2 1 0 0 0,1 0 0 0 0,-20-8 0 0 0,-4 1 441 0 0,-65-16 1 0 0,86 28-592 0 0,0-1 0 0 0,0 2 0 0 0,0 0 1 0 0,0 0-1 0 0,1 2 0 0 0,-1-1 0 0 0,-22 7 0 0 0,26-6-48 0 0,-57 14 261 0 0,2 3 1 0 0,-122 54-1 0 0,150-55-102 0 0,1 1-1 0 0,0 3 0 0 0,2 0 1 0 0,1 3-1 0 0,1 0 0 0 0,1 2 0 0 0,1 1 1 0 0,1 2-1 0 0,-35 49 0 0 0,56-69-162 0 0,0 0 0 0 0,1 1 0 0 0,1-1 0 0 0,-1 1 0 0 0,2 0-1 0 0,0 0 1 0 0,0 1 0 0 0,1-1 0 0 0,0 1 0 0 0,1 0 0 0 0,0 0 0 0 0,1 0-1 0 0,0 0 1 0 0,1 0 0 0 0,1 0 0 0 0,0 0 0 0 0,0 0 0 0 0,1 0 0 0 0,1-1-1 0 0,5 17 1 0 0,0-4 33 0 0,0-1 0 0 0,2 0 0 0 0,1 0 0 0 0,19 29 0 0 0,-20-38-36 0 0,0-1-1 0 0,1 0 1 0 0,0-1 0 0 0,1 0 0 0 0,1 0-1 0 0,-1-2 1 0 0,24 15 0 0 0,-10-9 1 0 0,1-2 1 0 0,0-1-1 0 0,41 13 1 0 0,90 20 131 0 0,-104-33-102 0 0,1-2-1 0 0,0-2 1 0 0,94 1 0 0 0,-109-10-19 0 0,0-2 0 0 0,0-2-1 0 0,0-2 1 0 0,0-2 0 0 0,72-23 0 0 0,-82 21 32 0 0,-1-2 0 0 0,0-1 0 0 0,-1-2-1 0 0,-1 0 1 0 0,0-2 0 0 0,46-38 0 0 0,-62 45-15 0 0,0-1 0 0 0,0-1 0 0 0,-1 0 0 0 0,-1 0 0 0 0,0-1 0 0 0,14-26 1 0 0,-18 28-22 0 0,-1 1 0 0 0,0-1 0 0 0,-1 0 0 0 0,0-1 0 0 0,-1 1 0 0 0,0 0 0 0 0,0-1 0 0 0,-1 1 0 0 0,-1-1 0 0 0,-1-14 0 0 0,-2 1 2 0 0,-2 1 0 0 0,0-1 0 0 0,-2 1 0 0 0,0 1 0 0 0,-2-1-1 0 0,0 1 1 0 0,-22-37 0 0 0,11 27-9 0 0,-1 2 0 0 0,-1 0 0 0 0,-2 1 0 0 0,-38-37-1 0 0,36 42-3 0 0,-2 1-1 0 0,-1 1 0 0 0,0 1 1 0 0,-2 2-1 0 0,-60-30 0 0 0,68 40-139 0 0,-1 0 0 0 0,1 2 0 0 0,-2 1 0 0 0,1 1 0 0 0,-1 1 0 0 0,1 1 0 0 0,-1 1 0 0 0,0 2 0 0 0,-35 1 0 0 0,44 2-1532 0 0,0 1-1 0 0,1 0 1 0 0,-27 10 0 0 0,-23 5-6266 0 0,49-15 6153 0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40.2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394 0 2148 0 0,'0'0'2300'0'0,"-6"4"-1609"0"0,-6 5 571 0 0,0 1-1 0 0,-19 21 0 0 0,-43 41 2937 0 0,-102 78 0 0 0,101-94-3118 0 0,74-55-1098 0 0,-1 2-635 0 0,-2 2 2184 0 0,41-11-18350 0 0,-20 0 14919 0 0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36.5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5 376 2968 0 0,'-4'-7'9204'0'0,"4"7"-9008"0"0,12-8 1575 0 0,23-3-1873 0 0,6 3 831 0 0,80-22 465 0 0,-106 25-1113 0 0,-1 0-1 0 0,1-1 1 0 0,-1-1-1 0 0,0 0 1 0 0,23-18-1 0 0,-24 14-7 0 0,-1 0 0 0 0,-1-1 0 0 0,0-1-1 0 0,-1 0 1 0 0,0 0 0 0 0,15-28-1 0 0,-24 38-55 0 0,1 0 0 0 0,0 0 0 0 0,-1 0 0 0 0,1 0 0 0 0,-1-1 0 0 0,0 1 0 0 0,0 0 0 0 0,0-1 0 0 0,-1 1 0 0 0,1-1 0 0 0,-1-5 0 0 0,4-33 59 0 0,-2 9 20 0 0,-3 31-12 0 0,2 0-96 0 0,0-8 2 0 0,-1 8 260 0 0,0 2-256 0 0,0-1 0 0 0,0 1 1 0 0,0 0-1 0 0,0 0 0 0 0,0-1 1 0 0,0 1-1 0 0,0 0 0 0 0,0 0 1 0 0,0-1-1 0 0,0 1 0 0 0,0 0 1 0 0,0 0-1 0 0,-1-1 0 0 0,1 1 1 0 0,0 0-1 0 0,0 0 0 0 0,0 0 1 0 0,0-1-1 0 0,-1 1 1 0 0,1 0-1 0 0,0 0 0 0 0,0 0 1 0 0,-1 0-1 0 0,1-1 0 0 0,0 1 1 0 0,0 0-1 0 0,-1 0 0 0 0,1 0 1 0 0,0 0-1 0 0,0 0 0 0 0,-1 0 1 0 0,1 0-1 0 0,0 0 0 0 0,0 0 1 0 0,-1 0-1 0 0,1 0 0 0 0,0 0 1 0 0,0 0-1 0 0,-1 0 0 0 0,1 0 1 0 0,0 0-1 0 0,0 0 0 0 0,-1 0 1 0 0,1 0-1 0 0,0 0 1 0 0,0 0-1 0 0,-1 1 0 0 0,1-1 1 0 0,0 0-1 0 0,0 0 0 0 0,-1 0 1 0 0,-11 17-43 0 0,9-13 32 0 0,-1 11 18 0 0,1 12 33 0 0,0-10 18 0 0,1 1 0 0 0,1 23 0 0 0,-1 45 226 0 0,2 60 238 0 0,3-47-201 0 0,-3-51 144 0 0,-1 39 302 0 0,1-85-688 0 0,1 17 237 0 0,-5 14 416 0 0,1 0-1627 0 0,2-10-10486 0 0,-2-26 9012 0 0,-21-22-1682 0 0,15 17 2368 0 0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37.01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29 2148 0 0,'0'0'6377'0'0,"7"-1"-5714"0"0,94 2 3197 0 0,-66 1-3250 0 0,122 2 2643 0 0,-122-5-4291 0 0,-1-1 0 0 0,56-12 0 0 0,-82 13-1968 0 0,-5 1 2148 0 0,0-1 0 0 0,-1 1 0 0 0,1-1 0 0 0,-1 0 0 0 0,1 1 0 0 0,-1-1 0 0 0,1 0 0 0 0,-1-1 0 0 0,4-1 0 0 0,1-3-905 0 0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38.09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91 1820 0 0,'-5'1'4041'0'0,"8"1"-1640"0"0,19 2-965 0 0,29 2-1141 0 0,135 3 2051 0 0,171-2 751 0 0,-349-7-3048 0 0,4 0 51 0 0,-1-1 0 0 0,1 0 0 0 0,-1 0 0 0 0,1-1 0 0 0,-1 0 0 0 0,0-1 0 0 0,1-1 0 0 0,12-5 0 0 0,-24 9-90 0 0,1-1 0 0 0,-1 1 0 0 0,1-1 0 0 0,-1 1 0 0 0,1-1 0 0 0,-1 1 0 0 0,0-1-1 0 0,1 1 1 0 0,-1-1 0 0 0,0 1 0 0 0,0-1 0 0 0,1 1 0 0 0,-1-1 0 0 0,0 1 0 0 0,0-1 0 0 0,0 0 0 0 0,0 1 0 0 0,0-1 0 0 0,0 1 0 0 0,0-1 0 0 0,0 0 0 0 0,0 1 0 0 0,0-1 0 0 0,0 1 0 0 0,0-1 0 0 0,0 1 0 0 0,-1-2 0 0 0,-7-16 111 0 0,-50-32 363 0 0,57 49-445 0 0,-9-6 79 0 0,7 3 0 0 0,6 3 280 0 0,13 8-250 0 0,-1 0-1 0 0,0 0 0 0 0,0 2 1 0 0,23 17-1 0 0,-33-23-60 0 0,0 1-1 0 0,-1 1 1 0 0,0-1-1 0 0,0 1 1 0 0,0 0-1 0 0,0 0 1 0 0,-1 0-1 0 0,0 0 1 0 0,0 0-1 0 0,0 1 1 0 0,-1 0-1 0 0,4 11 1 0 0,-5-13-33 0 0,0 1 1 0 0,-1-1-1 0 0,0 0 0 0 0,0 0 0 0 0,0 1 1 0 0,0-1-1 0 0,-1 0 0 0 0,0 1 1 0 0,1-1-1 0 0,-1 0 0 0 0,-1 0 1 0 0,1 0-1 0 0,-1 0 0 0 0,0 0 0 0 0,0 0 1 0 0,0 0-1 0 0,0-1 0 0 0,0 1 1 0 0,-5 4-1 0 0,-23 23 641 0 0,13-19-3481 0 0,-1-7-9168 0 0,3-12 7811 0 0,13 5 2341 0 0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38.94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285 1 3960 0 0,'0'0'8351'0'0,"1"5"-7561"0"0,21 271 6010 0 0,-20-238-6285 0 0,8 168 1615 0 0,-10-200-2062 0 0,1-1 0 0 0,-1 0 1 0 0,1 1-1 0 0,1-1 0 0 0,-1 0 0 0 0,1 0 0 0 0,4 9 0 0 0,-5-13-46 0 0,-1-10-363 0 0,1 0 267 0 0,-2 0-1 0 0,1 0 1 0 0,-1 0-1 0 0,-1 0 1 0 0,0 0-1 0 0,0 0 1 0 0,-1 0-1 0 0,0 0 1 0 0,0 1-1 0 0,-5-9 1 0 0,3 9 22 0 0,-1 0 1 0 0,0 0 0 0 0,-1 0 0 0 0,1 1 0 0 0,-1 0-1 0 0,-1 1 1 0 0,1-1 0 0 0,-1 1 0 0 0,0 1 0 0 0,-1 0 0 0 0,1 0-1 0 0,-1 0 1 0 0,0 1 0 0 0,0 1 0 0 0,0-1 0 0 0,-1 1-1 0 0,1 1 1 0 0,-16-2 0 0 0,16 3 49 0 0,-1 0 1 0 0,0 1-1 0 0,-14 1 1 0 0,21-1 6 0 0,-1 1 0 0 0,0 0 1 0 0,1 1-1 0 0,-1-1 0 0 0,1 1 1 0 0,-1-1-1 0 0,-4 5 1 0 0,3-3 14 0 0,0 0 0 0 0,0 1 1 0 0,0 0-1 0 0,1 0 1 0 0,0 1-1 0 0,0-1 0 0 0,-7 10 1 0 0,9-11 2 0 0,0 0 0 0 0,0 1 0 0 0,0-1 0 0 0,1 1 0 0 0,0-1 0 0 0,-1 1 0 0 0,1-1 0 0 0,0 1 0 0 0,1 0 0 0 0,-1 0 0 0 0,1-1 0 0 0,-1 1 0 0 0,1 0 1 0 0,1 0-1 0 0,0 6 0 0 0,1 1 48 0 0,0 0 1 0 0,1-1 0 0 0,0 1 0 0 0,0-1-1 0 0,7 13 1 0 0,-8-19-51 0 0,1-1 0 0 0,-1 1 1 0 0,0-1-1 0 0,1 1 0 0 0,0-1 0 0 0,0 0 0 0 0,0 0 0 0 0,0 0 1 0 0,1 0-1 0 0,-1-1 0 0 0,1 1 0 0 0,-1-1 0 0 0,1 0 1 0 0,0 0-1 0 0,0-1 0 0 0,0 1 0 0 0,0-1 0 0 0,7 2 0 0 0,32 5 331 0 0,5-5-4062 0 0,-41-4 2211 0 0,1 1 0 0 0,0-1-1 0 0,0 0 1 0 0,-1 0 0 0 0,1-1 0 0 0,-1 0-1 0 0,1-1 1 0 0,-1 1 0 0 0,0-2 0 0 0,10-4 0 0 0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39.66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 39 3552 0 0,'-6'-5'10143'0'0,"3"12"-9835"0"0,0 1-1 0 0,0-1 0 0 0,1 1 0 0 0,0 0 1 0 0,0 0-1 0 0,1 0 0 0 0,0-1 1 0 0,1 1-1 0 0,0 12 0 0 0,0-12-145 0 0,1 0 0 0 0,0-1 0 0 0,1 1 0 0 0,-1 0 0 0 0,1 0 0 0 0,1-1 0 0 0,0 0 0 0 0,0 1 0 0 0,8 13 0 0 0,-9-19-115 0 0,0 0 0 0 0,0 1 0 0 0,1-1 0 0 0,-1 0 0 0 0,1 0 0 0 0,-1 0 0 0 0,1 0 0 0 0,0-1 0 0 0,0 1 0 0 0,0-1-1 0 0,0 0 1 0 0,0 0 0 0 0,0 0 0 0 0,4 1 0 0 0,-5-2 40 0 0,1 0 0 0 0,4-2-62 0 0,0 1 0 0 0,-1-1 1 0 0,1 0-1 0 0,-1-1 0 0 0,0 0 0 0 0,0 0 0 0 0,0 0 0 0 0,0-1 0 0 0,0 1 0 0 0,-1-1 0 0 0,0-1 0 0 0,0 1 0 0 0,5-6 0 0 0,0-1 9 0 0,0-1 0 0 0,-2 1 1 0 0,1-2-1 0 0,12-24 0 0 0,-16 25 81 0 0,-1 1 0 0 0,0-1 0 0 0,-1 1 0 0 0,3-24 0 0 0,-6 33-35 0 0,1 0-7 0 0,3-8-14 0 0,-3 6-4 0 0,2-2 24 0 0,-3 5 565 0 0,2 6-472 0 0,5 32 563 0 0,3 52 0 0 0,-8-65-528 0 0,-2-22-333 0 0,0 1 1 0 0,1 0-1 0 0,-1-1 0 0 0,1 1 0 0 0,0-1 1 0 0,0 1-1 0 0,0-1 0 0 0,0 0 0 0 0,0 1 1 0 0,0-1-1 0 0,1 0 0 0 0,-1 0 0 0 0,1 0 1 0 0,-1 0-1 0 0,1 0 0 0 0,0 0 1 0 0,0 0-1 0 0,0 0 0 0 0,0-1 0 0 0,0 1 1 0 0,0-1-1 0 0,3 2 0 0 0,-1-1-1401 0 0,0-1-1 0 0,0 1 1 0 0,0-1 0 0 0,0 0-1 0 0,0 0 1 0 0,1 0 0 0 0,4 0-1 0 0,-3-2-2927 0 0,16-2 2567 0 0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40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171 282 2764 0 0,'-5'-1'381'0'0,"0"0"-1"0"0,0 1 0 0 0,0 0 1 0 0,0-1-1 0 0,0 2 0 0 0,0-1 1 0 0,0 0-1 0 0,0 1 0 0 0,1 0 1 0 0,-1 0-1 0 0,0 1 0 0 0,0-1 1 0 0,1 1-1 0 0,-1 0 0 0 0,0 0 1 0 0,1 1-1 0 0,0-1 0 0 0,0 1 1 0 0,0 0-1 0 0,0 0 0 0 0,0 0 1 0 0,-5 6-1 0 0,3-2-23 0 0,0-1-1 0 0,0 1 1 0 0,0 0-1 0 0,1 1 1 0 0,0 0-1 0 0,1-1 1 0 0,0 1 0 0 0,0 1-1 0 0,0-1 1 0 0,1 1-1 0 0,-2 10 1 0 0,4-17-305 0 0,1 0 0 0 0,0 1 0 0 0,-1-1 0 0 0,1 1 1 0 0,0-1-1 0 0,0 0 0 0 0,0 1 0 0 0,1-1 0 0 0,-1 1 0 0 0,1-1 0 0 0,-1 0 1 0 0,1 0-1 0 0,0 1 0 0 0,0-1 0 0 0,0 0 0 0 0,0 0 0 0 0,0 0 1 0 0,0 0-1 0 0,1 0 0 0 0,-1 0 0 0 0,1 0 0 0 0,-1 0 0 0 0,1 0 1 0 0,0-1-1 0 0,0 1 0 0 0,0-1 0 0 0,0 1 0 0 0,0-1 0 0 0,0 0 0 0 0,4 2 1 0 0,-3-2-26 0 0,1 1 0 0 0,-1-1 1 0 0,0 0-1 0 0,1-1 1 0 0,-1 1-1 0 0,1-1 0 0 0,0 1 1 0 0,-1-1-1 0 0,1 0 1 0 0,-1 0-1 0 0,1-1 0 0 0,0 1 1 0 0,-1-1-1 0 0,1 1 1 0 0,-1-1-1 0 0,0 0 0 0 0,1-1 1 0 0,-1 1-1 0 0,4-2 1 0 0,12-10 88 0 0,-1 0 1 0 0,26-25 0 0 0,-42 37-91 0 0,-1 0 45 0 0,-1 1-60 0 0,1-1 1 0 0,-1 1-1 0 0,1 0 0 0 0,-1 0 0 0 0,1-1 0 0 0,-1 1 1 0 0,1 0-1 0 0,-1 0 0 0 0,1-1 0 0 0,-1 1 1 0 0,1 0-1 0 0,0 0 0 0 0,-1 0 0 0 0,1 0 0 0 0,-1 0 1 0 0,1 0-1 0 0,0 0 0 0 0,-1 0 0 0 0,1 0 1 0 0,-1 0-1 0 0,1 0 0 0 0,-1 0 0 0 0,1 1 0 0 0,8 5 52 0 0,-1 1 0 0 0,-1 1 0 0 0,14 15 0 0 0,-17-16-37 0 0,1-1 0 0 0,1 0 1 0 0,-1-1-1 0 0,1 1 0 0 0,0-1 0 0 0,1 0 1 0 0,7 5-1 0 0,-11-10-38 0 0,0 1-1 0 0,0-1 1 0 0,1 1 0 0 0,-1-1 0 0 0,0 0 0 0 0,1 0-1 0 0,-1-1 1 0 0,0 1 0 0 0,0-1 0 0 0,1 1-1 0 0,-1-1 1 0 0,0 0 0 0 0,0 0 0 0 0,0-1 0 0 0,5-2-1 0 0,1-1-26 0 0,0-1-1 0 0,0 0 0 0 0,-1-1 1 0 0,0 0-1 0 0,-1 0 0 0 0,0-1 0 0 0,0 0 1 0 0,0 0-1 0 0,6-11 0 0 0,2-4-28 0 0,-2-1 1 0 0,14-33-1 0 0,1-10 444 0 0,-4-1 0 0 0,20-85 0 0 0,-40 128 1354 0 0,-13 45-1266 0 0,-12 51 83 0 0,-4 19 108 0 0,-14 64 387 0 0,33-121-635 0 0,1 0 0 0 0,-2 56-1 0 0,8-85-386 0 0,-1 1 0 0 0,0-1 0 0 0,1 1 0 0 0,0-1 0 0 0,0 1-1 0 0,0-1 1 0 0,1 0 0 0 0,-1 1 0 0 0,1-1 0 0 0,3 5 0 0 0,13 11-2142 0 0,-17-19 1358 0 0,1 1 1 0 0,0-1 0 0 0,1 0 0 0 0,-1 0 0 0 0,0 0 0 0 0,0 0-1 0 0,0 0 1 0 0,5 0 0 0 0,5-4-8931 0 0,3-5 6442 0 0,-5 0 1350 0 0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41.06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216 0 3560 0 0,'0'0'9324'0'0,"-4"4"-8477"0"0,-18 17 366 0 0,0 1 0 0 0,1 1-1 0 0,1 1 1 0 0,1 1 0 0 0,-24 43 0 0 0,33-50-826 0 0,1 1 0 0 0,0 1 0 0 0,2-1 0 0 0,0 1 1 0 0,1 0-1 0 0,1 1 0 0 0,1-1 0 0 0,0 1 0 0 0,0 32 1 0 0,4-46-353 0 0,1 0 0 0 0,0 0 0 0 0,0 0 0 0 0,0 0 0 0 0,1 0 0 0 0,0 0 1 0 0,0 0-1 0 0,0 0 0 0 0,1-1 0 0 0,0 1 0 0 0,1-1 0 0 0,-1 0 0 0 0,1 0 0 0 0,0 0 1 0 0,1 0-1 0 0,0-1 0 0 0,-1 0 0 0 0,2 0 0 0 0,-1 0 0 0 0,1 0 0 0 0,-1-1 1 0 0,12 7-1 0 0,-7-6-596 0 0,1 0 1 0 0,0 0-1 0 0,0-1 1 0 0,0 0 0 0 0,19 4-1 0 0,-17-6-1297 0 0,1 0 0 0 0,0-1 0 0 0,-1 0 0 0 0,22-2 0 0 0,-25 0 472 0 0,0 0 0 0 0,0-1 1 0 0,0-1-1 0 0,0 0 1 0 0,0 0-1 0 0,13-6 1 0 0,-7-1-459 0 0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41.57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1 234 4072 0 0,'0'0'5146'0'0,"2"-2"-4089"0"0,1 0-676 0 0,1-1-1 0 0,-1 1 1 0 0,1 0-1 0 0,0 0 1 0 0,0 0 0 0 0,0 1-1 0 0,0-1 1 0 0,0 1-1 0 0,0 0 1 0 0,0 0 0 0 0,8 0-1 0 0,17-5 614 0 0,-12 1-578 0 0,0-1 0 0 0,0 0 0 0 0,0-1 0 0 0,-1-1 0 0 0,19-12-1 0 0,-27 15-299 0 0,1-2 0 0 0,-1 1 0 0 0,0-1 0 0 0,-1 0 0 0 0,0 0 0 0 0,0-1 0 0 0,0 0 0 0 0,-1 0 0 0 0,0-1 0 0 0,7-13-1 0 0,7-36 1838 0 0,-20 57-1759 0 0,1 1-122 0 0,-1 0 1 0 0,1 0-1 0 0,-1 1 1 0 0,1-1-1 0 0,-1 0 1 0 0,0 0 0 0 0,1 1-1 0 0,-1-1 1 0 0,0 0-1 0 0,1 1 1 0 0,-1-1-1 0 0,0 0 1 0 0,1 1-1 0 0,-1-1 1 0 0,0 0-1 0 0,0 1 1 0 0,1-1 0 0 0,-1 1-1 0 0,0-1 1 0 0,0 1-1 0 0,0-1 1 0 0,1 0-1 0 0,-1 1 1 0 0,0-1-1 0 0,0 1 1 0 0,0-1 0 0 0,0 1-1 0 0,0-1 1 0 0,0 1-1 0 0,0 0 1 0 0,-1 28 635 0 0,-9 32 46 0 0,-17 44 465 0 0,14-63-683 0 0,3 1-1 0 0,1-1 1 0 0,-6 84 0 0 0,16-115-852 0 0,0-1-1 0 0,0 0 1 0 0,0 0 0 0 0,2 0-1 0 0,3 12 1 0 0,-5-19-2315 0 0,3 1 5253 0 0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41.9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10 107 3152 0 0,'-8'-9'5204'0'0,"8"9"-5091"0"0,-1-1-1 0 0,1 1 1 0 0,0 0-1 0 0,0-1 1 0 0,0 1-1 0 0,0 0 1 0 0,0-1 0 0 0,0 1-1 0 0,0 0 1 0 0,-1 0-1 0 0,1-1 1 0 0,0 1-1 0 0,0 0 1 0 0,0-1-1 0 0,0 1 1 0 0,0-1 0 0 0,0 1-1 0 0,1 0 1 0 0,-1 0-1 0 0,0-1 1 0 0,0 1-1 0 0,0 0 1 0 0,0-1-1 0 0,0 1 1 0 0,0 0 0 0 0,1-1-1 0 0,-1 1 1 0 0,0 0-1 0 0,0 0 1 0 0,0-1-1 0 0,1 1 1 0 0,-1 0-1 0 0,0 0 1 0 0,0-1-1 0 0,1 1 1 0 0,-1 0 0 0 0,0 0-1 0 0,0 0 1 0 0,1-1-1 0 0,0 1 1 0 0,20-6 1588 0 0,30 3-949 0 0,-26 3-1381 0 0,-1-2 0 0 0,41-7 1 0 0,-33 1-2220 0 0,0-1 0 0 0,0-2 0 0 0,34-16 0 0 0,-40 16 1090 0 0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42.2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211 29 2588 0 0,'-4'-29'15824'0'0,"11"40"-15463"0"0,-1-1 1 0 0,0 1-1 0 0,0 1 0 0 0,-1-1 1 0 0,0 1-1 0 0,-1 0 1 0 0,-1 0-1 0 0,4 21 1 0 0,-3-8 196 0 0,-2-1 0 0 0,-1 1 1 0 0,-4 44-1 0 0,-1-43-337 0 0,0 0 0 0 0,-1 0 0 0 0,-2 0 0 0 0,0-1 0 0 0,-2 0 0 0 0,-1 0 0 0 0,-1-1 0 0 0,-1 0 0 0 0,0-1 0 0 0,-2 0 0 0 0,-1-1 0 0 0,-20 22 0 0 0,7-21-2296 0 0,25-21 848 0 0,0-1 0 0 0,0 1 0 0 0,0-1 0 0 0,0 1 0 0 0,-1-1 0 0 0,1 0 0 0 0,0 0 0 0 0,-1 0 0 0 0,1-1 0 0 0,-1 1 0 0 0,1-1 0 0 0,-1 0 0 0 0,-6 0 0 0 0,-14-8-3143 0 0,15 2 2510 0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41.54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250 123 1524 0 0,'0'0'2475'0'0,"-4"2"-1924"0"0,-14 3-91 0 0,14-4 13 0 0,-12 1 357 0 0,8 0-433 0 0,0-1 1 0 0,0-1-1 0 0,0 1 0 0 0,-15-3 0 0 0,16 2-163 0 0,-2-1-42 0 0,-18-1 358 0 0,-26-5 0 0 0,51 7-442 0 0,-24-5 211 0 0,15-1-784 0 0,0-1-765 0 0,9 2-2685 0 0,5 2 3487 0 0,8-9 0 0 0,-8 9 159 0 0,-2 2-674 0 0,0 1 948 0 0,-1 0-1 0 0,0 0 0 0 0,0 0 0 0 0,1 0 0 0 0,-1-1 1 0 0,0 1-1 0 0,0 0 0 0 0,0 0 0 0 0,1 0 1 0 0,-1-1-1 0 0,0 1 0 0 0,0 0 0 0 0,0-1 0 0 0,0 1 1 0 0,0 0-1 0 0,1 0 0 0 0,-1-1 0 0 0,0 1 0 0 0,0 0 1 0 0,0-1-1 0 0,0 1 0 0 0,0 0 0 0 0,0 0 0 0 0,0-1 1 0 0,0 1-1 0 0,0 0 0 0 0,0-1 0 0 0,0 1 0 0 0,0 0 1 0 0,0-1-1 0 0,-14-4 305 0 0,11 4 980 0 0,1 1-944 0 0,1 0-286 0 0,1 0-1 0 0,0 0 0 0 0,-1 0 0 0 0,1 0 0 0 0,0 0 0 0 0,0-1 0 0 0,-1 1 1 0 0,1 0-1 0 0,0 0 0 0 0,0 0 0 0 0,-1 0 0 0 0,1 0 0 0 0,0 0 0 0 0,0 0 1 0 0,-1-1-1 0 0,1 1 0 0 0,0 0 0 0 0,0 0 0 0 0,0 0 0 0 0,-1 0 1 0 0,1-1-1 0 0,0 1 0 0 0,0 0 0 0 0,0 0 0 0 0,0-1 0 0 0,-1 1 0 0 0,1 0 1 0 0,0 0-1 0 0,0-1 0 0 0,0 1 0 0 0,0 0 0 0 0,0 0 0 0 0,0-1 0 0 0,0 1 1 0 0,0 0-1 0 0,0 0 0 0 0,0-1 0 0 0,0 1 0 0 0,0-1 0 0 0,6-8 2092 0 0,-3 6-2796 0 0,-1 0 692 0 0,36-18 319 0 0,3-2 346 0 0,-39 22-228 0 0,-2 1-432 0 0,1 0 1 0 0,-1 0-1 0 0,1 0 1 0 0,-1 0-1 0 0,1 1 1 0 0,-1-1-1 0 0,1 0 0 0 0,-1 0 1 0 0,1 1-1 0 0,-1-1 1 0 0,1 0-1 0 0,-1 1 1 0 0,1-1-1 0 0,-1 1 0 0 0,1-1 1 0 0,-1 0-1 0 0,0 1 1 0 0,1-1-1 0 0,-1 1 1 0 0,0-1-1 0 0,1 1 1 0 0,-1-1-1 0 0,0 1 0 0 0,0-1 1 0 0,1 1-1 0 0,-1 0 1 0 0,0-1-1 0 0,0 1 1 0 0,0-1-1 0 0,0 1 0 0 0,0-1 1 0 0,0 1-1 0 0,0 0 1 0 0,0-1-1 0 0,0 1 1 0 0,0 0-1 0 0,0 3 147 0 0,1 0-13 0 0,-3 25 1416 0 0,1-21-1516 0 0,-8 38 1249 0 0,9-44-1214 0 0,-5 16 292 0 0,-3 2-188 0 0,8-19-162 0 0,-2 15 221 0 0,1-10-203 0 0,0 0-1 0 0,0-1 1 0 0,1 1 0 0 0,0 0-1 0 0,1 8 1 0 0,-1 1-2476 0 0,9-11-586 0 0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43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 56 2384 0 0,'-15'-6'8486'0'0,"45"6"-5348"0"0,-26 0-3904 0 0,74 3 2225 0 0,133 23 1 0 0,-55-3-843 0 0,-32-16-364 0 0,-105-7-175 0 0,-1-1 1 0 0,1-1-1 0 0,-1-1 0 0 0,29-8 0 0 0,-45 11-51 0 0,-1 0-27 0 0,-1 0 0 0 0,1 0 0 0 0,-1 0 0 0 0,1-1 0 0 0,-1 1 0 0 0,1 0 0 0 0,-1 0 1 0 0,1 0-1 0 0,-1 0 0 0 0,1 0 0 0 0,-1 0 0 0 0,1-1 0 0 0,-1 1 0 0 0,1 0 0 0 0,-1 0 0 0 0,0-1 0 0 0,1 1 0 0 0,-1 0 0 0 0,1-1 1 0 0,-1 1-1 0 0,0 0 0 0 0,1-1 0 0 0,-1 1 0 0 0,0-1 0 0 0,0 1 0 0 0,1-1 0 0 0,-1 1 0 0 0,0 0 0 0 0,0-1 0 0 0,0 1 0 0 0,1-1 0 0 0,-1 1 1 0 0,0-1-1 0 0,0 1 0 0 0,0-1 0 0 0,0 1 0 0 0,0-1 0 0 0,0 1 0 0 0,0-2 0 0 0,0 1-8 0 0,-1-1 0 0 0,1 1 0 0 0,0-1 1 0 0,-1 1-1 0 0,1 0 0 0 0,-1-1 0 0 0,1 1 0 0 0,-1 0 0 0 0,0-1 0 0 0,1 1 0 0 0,-1 0 0 0 0,0 0 0 0 0,0-1 0 0 0,-2-1 1 0 0,-1 0 11 0 0,-3-4-43 0 0,0 1 0 0 0,0 0 0 0 0,-1 1 1 0 0,-16-9-1 0 0,11 4 150 0 0,13 10-106 0 0,0 0-1 0 0,0-1 1 0 0,0 1 0 0 0,0 0-1 0 0,0 0 1 0 0,0 0-1 0 0,0 0 1 0 0,0 0 0 0 0,0 0-1 0 0,0-1 1 0 0,0 1-1 0 0,0 0 1 0 0,0 0 0 0 0,0 0-1 0 0,0 0 1 0 0,0 0-1 0 0,0 0 1 0 0,0-1 0 0 0,0 1-1 0 0,0 0 1 0 0,0 0-1 0 0,0 0 1 0 0,0 0 0 0 0,0 0-1 0 0,0 0 1 0 0,0 0-1 0 0,1-1 1 0 0,-1 1 0 0 0,0 0-1 0 0,0 0 1 0 0,0 0-1 0 0,0 0 1 0 0,0 0 0 0 0,0 0-1 0 0,0 0 1 0 0,0 0-1 0 0,1 0 1 0 0,-1 0 0 0 0,0 0-1 0 0,0 0 1 0 0,0 0-1 0 0,0 0 1 0 0,0 0 0 0 0,0 0-1 0 0,1 0 1 0 0,-1 0-1 0 0,0 0 1 0 0,0 0 0 0 0,21 0 243 0 0,-19 0-293 0 0,4 1 137 0 0,-2 1 18 0 0,1 1-16 0 0,1 1 0 0 0,-1 0 1 0 0,0 0-1 0 0,0 0 1 0 0,0 1-1 0 0,0-1 1 0 0,-1 1-1 0 0,1 0 0 0 0,-1 1 1 0 0,-1-1-1 0 0,1 1 1 0 0,-1-1-1 0 0,0 1 0 0 0,0 0 1 0 0,-1 0-1 0 0,0 1 1 0 0,0-1-1 0 0,0 0 1 0 0,-1 1-1 0 0,1-1 0 0 0,-2 1 1 0 0,1-1-1 0 0,-1 1 1 0 0,0 0-1 0 0,0-1 0 0 0,-1 1 1 0 0,0-1-1 0 0,0 1 1 0 0,-1-1-1 0 0,-3 11 1 0 0,3-12 195 0 0,0-1 0 0 0,0 0 1 0 0,-1 0-1 0 0,1 0 1 0 0,-6 5-1 0 0,-18 14-2025 0 0,21-21 788 0 0,1 1 0 0 0,-1-1-1 0 0,0 0 1 0 0,1 0 0 0 0,-1-1 0 0 0,0 1 0 0 0,-10 1-1 0 0,10-3-195 0 0,1 0 1 0 0,0 1-1 0 0,-1-2 0 0 0,1 1 0 0 0,0 0 0 0 0,0-1 1 0 0,-1 0-1 0 0,1 0 0 0 0,-7-2 0 0 0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45.32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272 35 2188 0 0,'0'0'782'0'0,"-11"-8"1993"0"0,5 4-2143 0 0,-1 0 0 0 0,1 1 0 0 0,-1 0 0 0 0,0 0 0 0 0,0 1 0 0 0,0 0 1 0 0,-1 0-1 0 0,1 1 0 0 0,-8-1 0 0 0,8 2-431 0 0,0 0 0 0 0,0 0 1 0 0,0 1-1 0 0,0 0 0 0 0,0 0 0 0 0,0 1 0 0 0,1 0 0 0 0,-1 0 1 0 0,0 1-1 0 0,1 0 0 0 0,0 0 0 0 0,0 0 0 0 0,0 1 0 0 0,0 0 1 0 0,-9 8-1 0 0,9-7-85 0 0,-1 1-1 0 0,2-1 1 0 0,-1 1 0 0 0,1 1 0 0 0,0-1 0 0 0,0 1 0 0 0,1 0 0 0 0,-1 0-1 0 0,2 0 1 0 0,-1 1 0 0 0,1-1 0 0 0,0 1 0 0 0,1 0 0 0 0,-4 15-1 0 0,6-18-83 0 0,0 0-1 0 0,0 1 1 0 0,0-1-1 0 0,0 0 0 0 0,1 1 1 0 0,0-1-1 0 0,0 0 1 0 0,1 0-1 0 0,-1 1 0 0 0,1-1 1 0 0,0 0-1 0 0,0-1 1 0 0,1 1-1 0 0,-1 0 1 0 0,1-1-1 0 0,0 1 0 0 0,1-1 1 0 0,-1 0-1 0 0,1 0 1 0 0,-1 0-1 0 0,1 0 0 0 0,1-1 1 0 0,-1 0-1 0 0,0 0 1 0 0,9 5-1 0 0,-4-3 11 0 0,0-1-1 0 0,1 0 1 0 0,-1-1-1 0 0,1 0 1 0 0,-1 0 0 0 0,1-1-1 0 0,0 0 1 0 0,17 0 0 0 0,-22-2-34 0 0,0 0 0 0 0,0 0 0 0 0,0-1 1 0 0,0 0-1 0 0,0 0 0 0 0,0 0 1 0 0,0-1-1 0 0,0 1 0 0 0,0-1 0 0 0,7-4 1 0 0,39-29 67 0 0,-48 33-76 0 0,8-8 100 0 0,0 0 0 0 0,-1-1 0 0 0,0 0 0 0 0,-1-1-1 0 0,0 1 1 0 0,-1-2 0 0 0,-1 0 0 0 0,1 0 0 0 0,-2 0 0 0 0,0 0 0 0 0,-1-1 0 0 0,0 0-1 0 0,-1-1 1 0 0,0 1 0 0 0,2-25 0 0 0,-6 37-38 0 0,3-10 20 0 0,-3 12-53 0 0,0-1 1 0 0,0 1-1 0 0,0 0 1 0 0,0-1-1 0 0,0 1 1 0 0,0 0-1 0 0,0 0 1 0 0,0-1 0 0 0,0 1-1 0 0,1 0 1 0 0,-1-1-1 0 0,0 1 1 0 0,0 0-1 0 0,0 0 1 0 0,0-1-1 0 0,0 1 1 0 0,0 0 0 0 0,1-1-1 0 0,-1 1 1 0 0,0 0-1 0 0,0 0 1 0 0,0 0-1 0 0,1-1 1 0 0,-1 1-1 0 0,0 0 1 0 0,0 0 0 0 0,1 0-1 0 0,-1-1 1 0 0,0 1-1 0 0,0 0 1 0 0,1 0-1 0 0,-1 0 1 0 0,0 0-1 0 0,1 0 1 0 0,-1 0 0 0 0,9 18 227 0 0,-2 1 1 0 0,7 25-1 0 0,-7-19 28 0 0,15 34-1 0 0,-17-50-431 0 0,-1 0 1 0 0,2 0-1 0 0,-1 0 0 0 0,1-1 0 0 0,13 15 1 0 0,-6-12-3929 0 0,0-1-3646 0 0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46.3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96 2752 0 0,'0'0'8701'0'0,"7"0"-8185"0"0,134 3 2327 0 0,-29 3-1079 0 0,-35-9-717 0 0,-67 2-884 0 0,0 0 0 0 0,0-1 0 0 0,-1 0 0 0 0,1 0 0 0 0,14-7-1 0 0,-23 9-143 0 0,0-1 0 0 0,1 1-1 0 0,-1-1 1 0 0,0 0 0 0 0,0 0 0 0 0,0 1-1 0 0,0-1 1 0 0,0 0 0 0 0,0 0-1 0 0,0 0 1 0 0,-1 0 0 0 0,1 0-1 0 0,0 0 1 0 0,0 0 0 0 0,-1 0 0 0 0,1 0-1 0 0,-1-1 1 0 0,1 1 0 0 0,-1 0-1 0 0,1 0 1 0 0,-1-3 0 0 0,0 3 39 0 0,-8-22 140 0 0,-27-14 1035 0 0,40 40-1095 0 0,3 1-4 0 0,-1 1 1 0 0,0 1 0 0 0,-1-1 0 0 0,1 1 0 0 0,-1 1-1 0 0,0-1 1 0 0,0 1 0 0 0,-1 0 0 0 0,0 0 0 0 0,7 13-1 0 0,-10-16-71 0 0,0 1-1 0 0,-1 0 0 0 0,1 0 1 0 0,-1-1-1 0 0,0 1 0 0 0,0 0 1 0 0,-1 0-1 0 0,0 0 0 0 0,1 1 1 0 0,-2-1-1 0 0,1 0 0 0 0,0 0 1 0 0,-1 0-1 0 0,0 0 0 0 0,0 0 1 0 0,-1-1-1 0 0,1 1 0 0 0,-1 0 1 0 0,0-1-1 0 0,0 1 0 0 0,-1-1 1 0 0,1 1-1 0 0,-1-1 0 0 0,-3 4 1 0 0,2-3-171 0 0,0-1 1 0 0,1 0 0 0 0,-1 0 0 0 0,-1 0-1 0 0,-7 5 1 0 0,-11 5-6892 0 0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47.56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238 37 2608 0 0,'-3'-4'668'0'0,"0"1"0"0"0,0 0 0 0 0,0 0 0 0 0,0 0 0 0 0,-1 0 0 0 0,1 0 0 0 0,-1 1-1 0 0,1 0 1 0 0,-1-1 0 0 0,0 1 0 0 0,0 1 0 0 0,-7-3 0 0 0,9 3 263 0 0,-16 1 166 0 0,-8 9-1 0 0,22-7-916 0 0,0 0 0 0 0,0 0 0 0 0,0 1 0 0 0,0-1 0 0 0,1 1 0 0 0,-1 0 0 0 0,1 0 0 0 0,-1 0 0 0 0,-4 6 0 0 0,2-3 40 0 0,5-4-95 0 0,-1 0-21 0 0,-1 0 0 0 0,1 1 1 0 0,-1-1-1 0 0,1 1 1 0 0,0 0-1 0 0,0-1 1 0 0,-1 5-1 0 0,-3 2 227 0 0,5-8-243 0 0,-19 32 404 0 0,17-31-450 0 0,0 1 1 0 0,1 0-1 0 0,-1 0 1 0 0,1 0-1 0 0,0 0 1 0 0,0 0-1 0 0,0 0 0 0 0,-1 5 1 0 0,-10 16 37 0 0,13-23-16 0 0,-1 2-18 0 0,-7 31-23 0 0,7-32 38 0 0,7 17 6 0 0,5 4-62 0 0,2-6 117 0 0,1-4-13 0 0,-13-12-112 0 0,0-1-1 0 0,-1 0 1 0 0,1 1 0 0 0,0-1 0 0 0,-1 1 0 0 0,1-1 0 0 0,-1 1 0 0 0,1-1 0 0 0,-1 1 0 0 0,1 0 0 0 0,-1-1 0 0 0,1 1 0 0 0,-1-1 0 0 0,1 1 0 0 0,-1 0 0 0 0,0 0 0 0 0,1-1 0 0 0,-1 1 0 0 0,0 0 0 0 0,0 0 0 0 0,0-1 0 0 0,1 1 0 0 0,-1 0 0 0 0,0 0 0 0 0,0-1 0 0 0,0 1 0 0 0,0 0 0 0 0,0 0 0 0 0,-1 0 0 0 0,1-1-1 0 0,0 1 1 0 0,-1 1 0 0 0,1 1-21 0 0,3-1-69 0 0,0-1 92 0 0,0 0 1 0 0,0 0-1 0 0,0 0 1 0 0,0 0-1 0 0,0 0 0 0 0,0-1 1 0 0,0 0-1 0 0,1 1 1 0 0,-1-1-1 0 0,0 0 1 0 0,6-1-1 0 0,-5-1 10 0 0,-1 1 0 0 0,1-1 0 0 0,-1 0 0 0 0,1 0 0 0 0,-1 0 1 0 0,1-1-1 0 0,-1 1 0 0 0,0-1 0 0 0,0 0 0 0 0,-1 0 0 0 0,1 0 0 0 0,0 0 0 0 0,-1 0 0 0 0,0 0 0 0 0,0-1 0 0 0,0 1 0 0 0,0-1 0 0 0,0 0 0 0 0,-1 0 0 0 0,2-4 0 0 0,12-30 11 0 0,16-44-89 0 0,-19 49 34 0 0,-11 31 154 0 0,-1 3-122 0 0,0 0 4 0 0,0 0 0 0 0,0 0 0 0 0,0 0 0 0 0,0 0 0 0 0,0 0 0 0 0,1 0 0 0 0,-1 0-1 0 0,0 0 1 0 0,1 0 0 0 0,-1-1 0 0 0,1 1 0 0 0,-1 0 0 0 0,1 0 0 0 0,1 1 0 0 0,6 13 6 0 0,-3-4 3 0 0,23 52 169 0 0,-20-47-129 0 0,-7-14-43 0 0,0 1 1 0 0,0-1-1 0 0,1 0 1 0 0,-1 0-1 0 0,1 0 1 0 0,0 1-1 0 0,-1-1 1 0 0,1-1-1 0 0,0 1 1 0 0,4 3-1 0 0,3 4 4 0 0,-2-2 24 0 0,0 1 0 0 0,1-1 0 0 0,-1-1 0 0 0,2 1 0 0 0,-1-1 0 0 0,1-1 0 0 0,0 0 0 0 0,0 0 0 0 0,0 0 0 0 0,0-1 0 0 0,13 3 0 0 0,-20-7 6 0 0,1 0-14 0 0,12 0-75 0 0,-11 0-77 0 0,-1-1-99 0 0,1 1-195 0 0,-1-2 1 0 0,1 1 0 0 0,-1 0-1 0 0,1-1 1 0 0,-1 0 0 0 0,5-2-1 0 0,-6 2-245 0 0,-1 1-1 0 0,1-1 1 0 0,0 1 0 0 0,-1-1-1 0 0,1 0 1 0 0,-1 1-1 0 0,1-1 1 0 0,-1 0-1 0 0,0 0 1 0 0,0 0-1 0 0,0 0 1 0 0,0 0 0 0 0,0-1-1 0 0,0 1 1 0 0,-1 0-1 0 0,1 0 1 0 0,-1 0-1 0 0,1-1 1 0 0,-1 1-1 0 0,0 0 1 0 0,0-3 0 0 0,0-13-1108 0 0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48.4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343 0 2076 0 0,'0'0'9724'0'0,"-3"5"-9296"0"0,-11 14-3 0 0,11-15-48 0 0,0-3-164 0 0,0 1 1 0 0,0-1-1 0 0,0 0 1 0 0,0 1-1 0 0,1-1 1 0 0,-6 5-1 0 0,-4 2 380 0 0,-15 7 79 0 0,11-4-284 0 0,-1-2-1 0 0,0-1 0 0 0,-34 13 0 0 0,-51 7 7 0 0,56-14-140 0 0,44-13-177 0 0,-1-1-1385 0 0,0 2 3812 0 0,1-1-2459 0 0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49.68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251 0 1904 0 0,'-2'5'928'0'0,"-34"70"8980"0"0,-3 10-6868 0 0,31-65-2679 0 0,-12 28 420 0 0,-24 97 1 0 0,28-68-480 0 0,-18 108 0 0 0,34-167-249 0 0,1-1 1 0 0,0 1 0 0 0,1-1-1 0 0,9 34 1 0 0,-3-12-36 0 0,5 80 200 0 0,-12-87-217 0 0,2-1 0 0 0,10 46-1 0 0,-7-52 39 0 0,-2 0-1 0 0,-1 0 1 0 0,1 48-1 0 0,-12 77 111 0 0,6-133-122 0 0,-2 15 71 0 0,-3 0 0 0 0,0 0-1 0 0,-2 0 1 0 0,-17 38-1 0 0,12-31 57 0 0,-17 68 0 0 0,18-55-3342 0 0,31-48-7389 0 0,-14-3 8408 0 0,1-5 205 0 0,21-14 186 0 0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50.5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49 0 2660 0 0,'0'0'1861'0'0,"-5"3"-973"0"0,-15 11-40 0 0,18-12-577 0 0,1 1 0 0 0,-1 1 0 0 0,1-1 0 0 0,-1 0 0 0 0,1 0 0 0 0,0 1 0 0 0,0-1 0 0 0,0 0 0 0 0,1 1 0 0 0,-1-1 1 0 0,1 1-1 0 0,0-1 0 0 0,0 5 0 0 0,-1 1 235 0 0,-4 28 533 0 0,2 0 0 0 0,2 0 0 0 0,1 0 0 0 0,2 0 0 0 0,9 49 0 0 0,-9-66-617 0 0,0-1 1 0 0,-1 37 0 0 0,-2-54-102 0 0,3-8-286 0 0,3-7-25 0 0,0 1 0 0 0,0 0 1 0 0,1 0-1 0 0,14-22 0 0 0,-15 29-11 0 0,-1-1 1 0 0,1 0-1 0 0,0 1 0 0 0,0 0 0 0 0,1 0 0 0 0,-1 1 0 0 0,1 0 1 0 0,0 0-1 0 0,0 0 0 0 0,1 0 0 0 0,-1 1 0 0 0,10-3 0 0 0,-10 3-17 0 0,-2 2 21 0 0,0-1 0 0 0,0 1-1 0 0,-1 0 1 0 0,1 0 0 0 0,0 1-1 0 0,0-1 1 0 0,0 1-1 0 0,0 0 1 0 0,0 0 0 0 0,0 0-1 0 0,0 0 1 0 0,0 1 0 0 0,0-1-1 0 0,0 1 1 0 0,0 0-1 0 0,0 1 1 0 0,-1-1 0 0 0,7 3-1 0 0,-7-3 22 0 0,1 1-1 0 0,0-1 0 0 0,-1 1 0 0 0,1-1 0 0 0,-1 1 0 0 0,0 0 1 0 0,1 0-1 0 0,-1 1 0 0 0,0-1 0 0 0,0 1 0 0 0,0-1 1 0 0,-1 1-1 0 0,1 0 0 0 0,3 5 0 0 0,3 4 253 0 0,-8-9-235 0 0,0-1 0 0 0,0 1-1 0 0,0 0 1 0 0,0-1 0 0 0,-1 1-1 0 0,1 0 1 0 0,-1 0-1 0 0,1 0 1 0 0,-1-1 0 0 0,0 1-1 0 0,0 0 1 0 0,-1 0 0 0 0,1 0-1 0 0,-1-1 1 0 0,1 1 0 0 0,-2 4-1 0 0,0-3 28 0 0,1 0-1 0 0,-1-1 1 0 0,0 1 0 0 0,-1 0 0 0 0,1-1-1 0 0,-1 1 1 0 0,1-1 0 0 0,-1 0-1 0 0,0 0 1 0 0,0 0 0 0 0,0 0-1 0 0,-1 0 1 0 0,1-1 0 0 0,-1 0-1 0 0,1 1 1 0 0,-1-1 0 0 0,-7 2-1 0 0,4-1-341 0 0,0 0 0 0 0,0-1 0 0 0,-13 2 0 0 0,-20-2-5792 0 0,25-5-1018 0 0,9-2 2066 0 0,1-2 3289 0 0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51.1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80 4340 0 0,'0'0'2791'0'0,"11"-5"4599"0"0,159-1-2739 0 0,-106 6-3958 0 0,72-9 1 0 0,-133 9-671 0 0,-1-1-1 0 0,1 1 1 0 0,0-1 0 0 0,-1 0 0 0 0,1 0 0 0 0,0 0 0 0 0,-1 0 0 0 0,1 0 0 0 0,-1 0 0 0 0,0-1 0 0 0,1 1 0 0 0,-1-1 0 0 0,0 0 0 0 0,0 1 0 0 0,0-1 0 0 0,0 0 0 0 0,0 0 0 0 0,0-1 0 0 0,0 1 0 0 0,-1 0 0 0 0,1 0 0 0 0,-1-1 0 0 0,2-4 0 0 0,-2 5-19 0 0,-1 1-14 0 0,3-4 73 0 0,-3 5-56 0 0,0-1 0 0 0,1 0 1 0 0,-1 1-1 0 0,0-1 0 0 0,1 1 0 0 0,-1-1 0 0 0,1 0 0 0 0,-1 1 0 0 0,1-1 0 0 0,-1 1 0 0 0,1-1 0 0 0,-1 1 0 0 0,1 0 0 0 0,-1-1 0 0 0,1 1 1 0 0,0-1-1 0 0,-1 1 0 0 0,1 0 0 0 0,-1 0 0 0 0,1-1 0 0 0,0 1 0 0 0,-1 0 0 0 0,1 0 0 0 0,0 0 0 0 0,0 0 0 0 0,-1 0 0 0 0,1 0 1 0 0,0 0-1 0 0,-1 0 0 0 0,1 0 0 0 0,0 0 0 0 0,-1 0 0 0 0,1 0 0 0 0,0 0 0 0 0,0 0 0 0 0,-1 1 0 0 0,1-1 0 0 0,-1 0 0 0 0,1 1 0 0 0,0-1 1 0 0,-1 0-1 0 0,1 1 0 0 0,-1-1 0 0 0,1 1 0 0 0,0 0 0 0 0,2 1 32 0 0,-1 0 1 0 0,1 0-1 0 0,-1 1 1 0 0,0-1-1 0 0,0 1 1 0 0,0-1-1 0 0,0 1 1 0 0,1 3-1 0 0,-2-4 64 0 0,2 14 137 0 0,-3-12-181 0 0,0 0 0 0 0,0 0-1 0 0,0 0 1 0 0,0-1 0 0 0,-1 1 0 0 0,1 0-1 0 0,-1 0 1 0 0,0-1 0 0 0,0 1-1 0 0,-1 0 1 0 0,1-1 0 0 0,-1 1 0 0 0,0-1-1 0 0,-4 6 1 0 0,0 1 51 0 0,-1-1 0 0 0,-1 0 1 0 0,-8 9-1 0 0,-8-3-874 0 0,16-11-1849 0 0,0-2-3472 0 0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51.97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45 0 4156 0 0,'0'0'12580'0'0,"0"9"-11959"0"0,-16 165 3203 0 0,4-109-2875 0 0,6-37-174 0 0,1 1 1 0 0,-1 46-1 0 0,6-75-773 0 0,0 1 0 0 0,0-1 0 0 0,0 0 0 0 0,0 0-1 0 0,0 0 1 0 0,0 1 0 0 0,0-1 0 0 0,0 0 0 0 0,0 0 0 0 0,0 0-1 0 0,0 1 1 0 0,0-1 0 0 0,1 0 0 0 0,-1 0 0 0 0,0 0 0 0 0,0 1-1 0 0,0-1 1 0 0,0 0 0 0 0,0 0 0 0 0,0 0 0 0 0,1 0 0 0 0,-1 0-1 0 0,0 1 1 0 0,0-1 0 0 0,0 0 0 0 0,0 0 0 0 0,1 0 0 0 0,-1 0-1 0 0,0 0 1 0 0,0 0 0 0 0,0 0 0 0 0,0 0 0 0 0,1 0 0 0 0,-1 1-1 0 0,0-1 1 0 0,0 0 0 0 0,0 0 0 0 0,1 0 0 0 0,-1 0-1 0 0,12-4-23 0 0,4-5-35 0 0,21-15-166 0 0,-14 10 30 0 0,33-18 0 0 0,-47 28 168 0 0,-1 1 0 0 0,1 0-1 0 0,-1 0 1 0 0,1 1 0 0 0,0 0 0 0 0,0 1 0 0 0,0 0 0 0 0,9 0 0 0 0,-12 1 43 0 0,-1 0 1 0 0,0 1-1 0 0,0 0 0 0 0,0 0 1 0 0,0 0-1 0 0,0 1 0 0 0,0-1 1 0 0,0 1-1 0 0,-1 0 0 0 0,1 1 1 0 0,0-1-1 0 0,-1 1 0 0 0,0 0 1 0 0,7 5-1 0 0,-10-7 5 0 0,0 0 1 0 0,0 0-1 0 0,0 0 0 0 0,-1 1 0 0 0,1-1 0 0 0,0 0 1 0 0,0 1-1 0 0,-1-1 0 0 0,1 1 0 0 0,0-1 0 0 0,-1 1 1 0 0,0-1-1 0 0,1 0 0 0 0,-1 1 0 0 0,0 0 0 0 0,0-1 1 0 0,0 1-1 0 0,0-1 0 0 0,0 1 0 0 0,0-1 1 0 0,0 1-1 0 0,0-1 0 0 0,-1 1 0 0 0,1-1 0 0 0,-1 1 1 0 0,1-1-1 0 0,-1 1 0 0 0,1-1 0 0 0,-1 0 0 0 0,-1 3 1 0 0,-1 1 29 0 0,0-1 0 0 0,0 1 0 0 0,0 0 1 0 0,0-1-1 0 0,-1 0 0 0 0,-7 7 0 0 0,5-6 65 0 0,3-2-86 0 0,-1 0 0 0 0,0 0 0 0 0,-1-1 0 0 0,1 1 0 0 0,0-1 0 0 0,-1 0 1 0 0,1 0-1 0 0,-1-1 0 0 0,-6 2 0 0 0,-20 4 1162 0 0,-2-8-4503 0 0,28 0 2104 0 0,0 0 0 0 0,-1-1-1 0 0,1 1 1 0 0,0-1 0 0 0,0 0-1 0 0,0 0 1 0 0,0-1-1 0 0,0 0 1 0 0,1 1 0 0 0,-1-2-1 0 0,1 1 1 0 0,0 0-1 0 0,0-1 1 0 0,0 0 0 0 0,0 0-1 0 0,-4-5 1 0 0,0-3-598 0 0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52.70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3828 0 0,'0'0'1476'0'0,"4"1"-123"0"0,11-1-87 0 0,-12 1-127 0 0,2 0-60 0 0,97 16 3418 0 0,-30-9-4627 0 0,-11-6-3714 0 0,-1-4-4720 0 0,-45 1 6760 0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5:42.99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51 1072 0 0,'0'-2'119'0'0,"1"0"-1"0"0,-1 0 0 0 0,1 1 1 0 0,-1-1-1 0 0,1 0 1 0 0,-1 1-1 0 0,1-1 0 0 0,0 1 1 0 0,0-1-1 0 0,0 1 1 0 0,0-1-1 0 0,0 1 0 0 0,0 0 1 0 0,1 0-1 0 0,-1-1 1 0 0,0 1-1 0 0,0 0 0 0 0,1 0 1 0 0,-1 0-1 0 0,1 0 1 0 0,-1 0-1 0 0,1 1 1 0 0,0-1-1 0 0,2-1 0 0 0,23-6 646 0 0,-24 7-554 0 0,-1 0-29 0 0,22-5 614 0 0,-21 5 566 0 0,0 3-1092 0 0,-1 0-161 0 0,0 0 1 0 0,1-1-1 0 0,-1 1 0 0 0,0 0 0 0 0,0 0 1 0 0,0 1-1 0 0,2 2 0 0 0,-3-3 99 0 0,0 0-61 0 0,1 26 536 0 0,-2-25-497 0 0,0 14 210 0 0,0 6 13 0 0,3 79 983 0 0,-1-97-1313 0 0,-1 0 0 0 0,0 0 0 0 0,1 0-1 0 0,0 0 1 0 0,0 0 0 0 0,1-1 0 0 0,2 5-1 0 0,-3-7-58 0 0,0-1-1 0 0,0 1 0 0 0,0-1 0 0 0,0 0 0 0 0,0 0 0 0 0,0 1 0 0 0,0-2 0 0 0,0 1 0 0 0,0 0 0 0 0,1 0 0 0 0,-1-1 0 0 0,0 1 0 0 0,4 0 0 0 0,-3-1 85 0 0,1-1-32 0 0,1-1-47 0 0,0 0 0 0 0,0 0 0 0 0,0-1 0 0 0,0 0 0 0 0,-1 1 0 0 0,1-1 0 0 0,-1-1 0 0 0,8-6 0 0 0,30-39 187 0 0,-30 35-140 0 0,-1 1-83 0 0,-1 0-1 0 0,-1 0 1 0 0,0-1 0 0 0,-1 0-1 0 0,0-1 1 0 0,10-28 0 0 0,-17 41 12 0 0,3-14 58 0 0,-4 16-45 0 0,0 0 1 0 0,0 0 0 0 0,0 0-1 0 0,0 1 1 0 0,0-1 0 0 0,0 0-1 0 0,0 0 1 0 0,0 0 0 0 0,0 0 0 0 0,0 0-1 0 0,0 0 1 0 0,0 0 0 0 0,0 0-1 0 0,0 0 1 0 0,0 0 0 0 0,-1 0-1 0 0,1 1 1 0 0,0-1 0 0 0,0 0-1 0 0,0 0 1 0 0,0 0 0 0 0,0 0 0 0 0,0 0-1 0 0,0 0 1 0 0,0 0 0 0 0,0 0-1 0 0,0 0 1 0 0,0 0 0 0 0,0 0-1 0 0,0 0 1 0 0,0 0 0 0 0,0 0-1 0 0,-1 0 1 0 0,1 0 0 0 0,0 0 0 0 0,0 0-1 0 0,0 0 1 0 0,0 0 0 0 0,0 0-1 0 0,0 0 1 0 0,0 0 0 0 0,0 0-1 0 0,0 0 1 0 0,0 0 0 0 0,-1 0-1 0 0,1 0 1 0 0,0 0 0 0 0,0 0 0 0 0,0 0-1 0 0,0 0 1 0 0,0 0 0 0 0,0 0-1 0 0,0 0 1 0 0,0 0 0 0 0,0 0-1 0 0,0 0 1 0 0,0 0 0 0 0,0 0 0 0 0,-1 0-1 0 0,1 0 1 0 0,0 0 0 0 0,0 0-1 0 0,0 0 1 0 0,-8 13 147 0 0,6-8-94 0 0,0 0 0 0 0,0-1 0 0 0,1 1 0 0 0,-1 0 0 0 0,1 0 0 0 0,0 0 0 0 0,0 9 0 0 0,1-8 39 0 0,1 22 188 0 0,-2 0-1 0 0,0 0 0 0 0,-2 0 1 0 0,-1 0-1 0 0,-1-1 1 0 0,-10 30-1 0 0,-2-15-105 0 0,-2 0 0 0 0,-2-1 0 0 0,-29 44 0 0 0,47-83-176 0 0,1 1-1 0 0,0-1 0 0 0,-1 1 0 0 0,0-1 0 0 0,1 0 0 0 0,-1 0 1 0 0,0 0-1 0 0,-4 2 0 0 0,5-3-1 0 0,0 0 77 0 0,-1 0-62 0 0,-11 4-12 0 0,-2-3 57 0 0,-1-1-37 0 0,14-1-36 0 0,0 0 0 0 0,0 0-1 0 0,0 0 1 0 0,1-1 0 0 0,-1 1 0 0 0,0-1 0 0 0,0 0 0 0 0,-4-1-1 0 0,5 1 6 0 0,1 1-12 0 0,-2-1-1 0 0,2 1 15 0 0,0-1-1 0 0,-1 1 1 0 0,1-1-1 0 0,0 0 1 0 0,0 1 0 0 0,0-1-1 0 0,0 0 1 0 0,0 0 0 0 0,0 1-1 0 0,0-1 1 0 0,0 0-1 0 0,0 0 1 0 0,0 0 0 0 0,0 0-1 0 0,0 0 1 0 0,1-1 0 0 0,-1 1-1 0 0,0 0 1 0 0,1 0-1 0 0,-1 0 1 0 0,1-1 0 0 0,-1 0-1 0 0,1 0 3 0 0,0-2-65 0 0,1 2 57 0 0,-1-1-1 0 0,1 0 1 0 0,-1 1-1 0 0,1-1 0 0 0,0 1 1 0 0,0-1-1 0 0,0 1 1 0 0,0-1-1 0 0,0 1 0 0 0,1 0 1 0 0,-1-1-1 0 0,1 1 1 0 0,-1 0-1 0 0,1 0 1 0 0,0 0-1 0 0,0 0 0 0 0,0 0 1 0 0,0 1-1 0 0,0-1 1 0 0,4-2-1 0 0,10-4-1561 0 0,1 0 1 0 0,0 2-1 0 0,1-1 0 0 0,31-5 1 0 0,-28 6-831 0 0,1 0 1 0 0,37-16-1 0 0,-49 17 414 0 0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53.4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 17 2528 0 0,'0'0'1001'0'0,"-6"-11"1177"0"0,3 6-957 0 0,1 8 160 0 0,3 22-3390 0 0,-1-19-169 0 0,0-3 192 0 0,0 12 198 0 0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53.7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1268 0 0,'5'10'1136'0'0,"-1"3"-656"0"0,-4 4-776 0 0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1T08:27:54.05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 1 2936 0 0,'0'0'1751'0'0,"0"2"-955"0"0,-5 15 1556 0 0,3-11-1698 0 0,1 0 1 0 0,-1 0-1 0 0,1 0 1 0 0,0 0-1 0 0,1 7 1 0 0,-3-3-2759 0 0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8:57.85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34 390 868 0 0,'0'0'2950'0'0,"5"4"-2786"0"0,14 11-55 0 0,-14-12 130 0 0,4-2 17 0 0,-1 0 0 0 0,1 1 0 0 0,12 3 1 0 0,-6-1-232 0 0,33 4 413 0 0,-46-7-369 0 0,2-1 11 0 0,20-1 193 0 0,0 0 0 0 0,-1-1 0 0 0,1-2 0 0 0,-1 0 0 0 0,28-10 0 0 0,23-10 141 0 0,-46 8-174 0 0,-26 15-225 0 0,28-26 108 0 0,-6-6 47 0 0,-23 32-142 0 0,0-1 21 0 0,3-9 53 0 0,0 1 0 0 0,0-1 0 0 0,-1 0 0 0 0,3-22 1 0 0,-5 23-19 0 0,0 8-35 0 0,-1-1-16 0 0,3-44 407 0 0,-3 44-347 0 0,-13-36 187 0 0,-51-22 106 0 0,56 55-348 0 0,0 1 0 0 0,-1 0 0 0 0,1 0-1 0 0,-1 1 1 0 0,0 0 0 0 0,-1 1 0 0 0,1 0 0 0 0,0 0 0 0 0,-20-2 0 0 0,-11-4 179 0 0,30 6-194 0 0,-26-3-24 0 0,32 5-7 0 0,-23 1 14 0 0,24 0 14 0 0,0 0-37 0 0,-11 3 20 0 0,1 0 0 0 0,-1 0 0 0 0,1 1 0 0 0,0 1 1 0 0,0 0-1 0 0,1 1 0 0 0,0 1 0 0 0,-12 7 0 0 0,2-2-52 0 0,8 0 68 0 0,5-4-1 0 0,6-5 8 0 0,0 0-1 0 0,0 1 1 0 0,1-1 0 0 0,-1 1-1 0 0,1-1 1 0 0,0 1 0 0 0,0 0-1 0 0,0 0 1 0 0,0 0 0 0 0,-1 8-1 0 0,-13 28 79 0 0,10-10-17 0 0,5-27-76 0 0,1-1-26 0 0,-2 30 150 0 0,5-22-4316 0 0,8-3-289 0 0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8:59.6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174 92 860 0 0,'-2'1'206'0'0,"-15"13"611"0"0,1 1 0 0 0,1 0-1 0 0,0 1 1 0 0,2 1 0 0 0,-1 0 0 0 0,2 1-1 0 0,-20 37 1 0 0,26-42-477 0 0,1 0 0 0 0,0 0 0 0 0,1 1 0 0 0,-4 24-1 0 0,1-7 217 0 0,6-25-407 0 0,1-1 1 0 0,-1 1-1 0 0,1 0 0 0 0,0-1 0 0 0,0 1 1 0 0,1-1-1 0 0,-1 1 0 0 0,4 10 1 0 0,-2-3 111 0 0,0-8-159 0 0,1 0 0 0 0,-1 0 0 0 0,1 0 0 0 0,0-1 0 0 0,0 1 0 0 0,1-1 0 0 0,-1 1 0 0 0,8 6 0 0 0,1 0 52 0 0,1-1 0 0 0,1 0 1 0 0,-1-1-1 0 0,1-1 0 0 0,1 0 0 0 0,22 9 0 0 0,-33-15-132 0 0,0-1 0 0 0,-1 1 0 0 0,1-1 0 0 0,0 0 0 0 0,0-1 0 0 0,0 1 0 0 0,5 0 0 0 0,1 0 24 0 0,16 2 90 0 0,0-1 0 0 0,0-2 0 0 0,0 0 0 0 0,1-1 0 0 0,-1-2 0 0 0,0-1 0 0 0,40-11 0 0 0,-41 7-88 0 0,6-6 57 0 0,-23 10-87 0 0,0 0-1 0 0,0 0 1 0 0,0-1-1 0 0,-1 0 1 0 0,0-1 0 0 0,0 1-1 0 0,0-2 1 0 0,-1 1-1 0 0,1-1 1 0 0,-2 0-1 0 0,1 0 1 0 0,-1 0 0 0 0,0-1-1 0 0,0 0 1 0 0,4-10-1 0 0,-6 11-9 0 0,1 0-1 0 0,-2 1 0 0 0,1-1 0 0 0,-1-1 1 0 0,0 1-1 0 0,0 0 0 0 0,-1 0 1 0 0,1-1-1 0 0,-2 1 0 0 0,1-1 0 0 0,-1 1 1 0 0,-1-1-1 0 0,1 1 0 0 0,-1 0 0 0 0,0-1 1 0 0,-1 1-1 0 0,0 0 0 0 0,0 0 1 0 0,0 0-1 0 0,-4-7 0 0 0,-3-7-13 0 0,-19-32 0 0 0,12 26-45 0 0,12 21 63 0 0,0-1 0 0 0,0 1 0 0 0,-1 1 1 0 0,0-1-1 0 0,0 1 0 0 0,0 0 0 0 0,-1 0 0 0 0,0 0 1 0 0,0 1-1 0 0,-9-5 0 0 0,-9-4 34 0 0,-39-15 0 0 0,19 9-99 0 0,8 1 43 0 0,16 8-26 0 0,1 1 0 0 0,-32-11-1 0 0,49 20-21 0 0,-2 0-361 0 0,0 1 0 0 0,0-1 0 0 0,1 1 1 0 0,-1 0-1 0 0,0 0 0 0 0,1 0 0 0 0,-6 3 1 0 0,-7 3-7832 0 0,5-4 6271 0 0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9:01.36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511 337 552 0 0,'0'0'245'0'0,"4"3"65"0"0,14 10-43 0 0,-14-9 1 0 0,5-3 27 0 0,-1 0 1 0 0,1-1-1 0 0,-1 0 0 0 0,1 0 0 0 0,-1-1 1 0 0,12-2-1 0 0,2-2 251 0 0,1 0 0 0 0,-2-2 0 0 0,1-1 0 0 0,35-17 0 0 0,-50 20-392 0 0,1-1 0 0 0,-1 0 0 0 0,0 0 0 0 0,0-1-1 0 0,-1 0 1 0 0,0 0 0 0 0,10-15 0 0 0,-14 20-115 0 0,-1 0 1 0 0,0 0-1 0 0,-1 0 0 0 0,1 0 0 0 0,0 0 0 0 0,0 0 1 0 0,-1-1-1 0 0,1 1 0 0 0,-1 0 0 0 0,0 0 1 0 0,0 0-1 0 0,0-1 0 0 0,0 1 0 0 0,0 0 1 0 0,0 0-1 0 0,0 0 0 0 0,-1-3 0 0 0,-1 1-2 0 0,1 0 0 0 0,-1 1 0 0 0,1-1-1 0 0,-1 0 1 0 0,-1 1 0 0 0,1-1-1 0 0,0 1 1 0 0,-5-5 0 0 0,-4-3 81 0 0,0 0 0 0 0,-1 2 0 0 0,-23-16 1 0 0,4 6 120 0 0,-1 1 0 0 0,-1 2 1 0 0,0 1-1 0 0,-44-13 0 0 0,64 25-213 0 0,1 1-1 0 0,-1 0 0 0 0,0 1 0 0 0,0 0 0 0 0,0 1 1 0 0,-22 3-1 0 0,-5 0 105 0 0,-61 13 0 0 0,87-13-99 0 0,0 1-1 0 0,0 1 1 0 0,1 0 0 0 0,0 0 0 0 0,0 2 0 0 0,0 0 0 0 0,1 0-1 0 0,-14 11 1 0 0,9-3 67 0 0,1 1 0 0 0,0 1-1 0 0,-17 25 1 0 0,1-3 234 0 0,29-34-266 0 0,-1 0 0 0 0,2 0-1 0 0,-1 1 1 0 0,0-1 0 0 0,1 1 0 0 0,0-1-1 0 0,1 1 1 0 0,-2 8 0 0 0,-1-1 46 0 0,4-9-55 0 0,0 0-1 0 0,0 1 0 0 0,0-1 1 0 0,1 0-1 0 0,-1 1 1 0 0,1-1-1 0 0,0 0 1 0 0,1 0-1 0 0,-1 0 1 0 0,0 0-1 0 0,4 6 1 0 0,-3-7-30 0 0,1 1 1 0 0,0-1 0 0 0,-1 1 0 0 0,1-1 0 0 0,0 0-1 0 0,1 0 1 0 0,-1 0 0 0 0,1-1 0 0 0,-1 1 0 0 0,1-1 0 0 0,0 1-1 0 0,0-1 1 0 0,0-1 0 0 0,0 1 0 0 0,0 0 0 0 0,8 1 0 0 0,7 1-583 0 0,1-1 0 0 0,30 2 1 0 0,-21-3-1201 0 0,27-1-4942 0 0,-40-3 4701 0 0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9:03.25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298 1 828 0 0,'-39'7'2603'0'0,"-60"22"0"0"0,91-25-2371 0 0,-1 1 0 0 0,2 0 0 0 0,-1 1 1 0 0,1 0-1 0 0,0 0 0 0 0,0 1 0 0 0,-11 13 1 0 0,14-16-134 0 0,-4 8 136 0 0,0 0 0 0 0,0 0 1 0 0,1 0-1 0 0,1 1 0 0 0,0 0 0 0 0,1 0 1 0 0,-6 21-1 0 0,2-5 283 0 0,4-14-229 0 0,2 1 0 0 0,0-1-1 0 0,0 0 1 0 0,0 23 0 0 0,3-35-222 0 0,0 0 3 0 0,0 10 42 0 0,1 1-1 0 0,0-1 0 0 0,0 0 0 0 0,4 15 0 0 0,-3-21-71 0 0,1 1-1 0 0,0-1 1 0 0,0 1-1 0 0,1-1 1 0 0,0 0-1 0 0,0 0 1 0 0,1 0 0 0 0,-1-1-1 0 0,1 0 1 0 0,6 6-1 0 0,-3-5 34 0 0,1 0-1 0 0,-1-1 1 0 0,1 0-1 0 0,0-1 1 0 0,1 0 0 0 0,-1 0-1 0 0,1-1 1 0 0,0 0-1 0 0,0-1 1 0 0,0 0 0 0 0,0-1-1 0 0,1 0 1 0 0,16 1-1 0 0,-9-1 11 0 0,29 2 87 0 0,2 2-49 0 0,-1-3 1 0 0,0-2 0 0 0,92-9-1 0 0,-113 4-72 0 0,42-11 1 0 0,-4 0-57 0 0,-53 14 11 0 0,-5-1 26 0 0,43-13 49 0 0,-45 14-62 0 0,20-7 54 0 0,-15 4-26 0 0,0-1 0 0 0,-1 0 1 0 0,1-1-1 0 0,-1 0 0 0 0,0 0 0 0 0,10-10 0 0 0,-17 15-41 0 0,-1-2 7 0 0,0 1 0 0 0,1 0 0 0 0,0-1 0 0 0,0 1 0 0 0,-1 0 0 0 0,1 0 0 0 0,1 0 0 0 0,1-1 0 0 0,10-12 143 0 0,-13 14-107 0 0,1-1-46 0 0,3-6 10 0 0,-2 4 3 0 0,11-14 22 0 0,-13 17-40 0 0,0-2 14 0 0,19-42 108 0 0,-9 7 87 0 0,-10 36-216 0 0,-1-1 3 0 0,1-26 154 0 0,-1 26-131 0 0,0 1 3 0 0,0-5-25 0 0,0 3 10 0 0,0 0 0 0 0,0 0 1 0 0,-1 0-1 0 0,1 0 0 0 0,-1 0 1 0 0,0 0-1 0 0,0 0 0 0 0,0 0 0 0 0,-1 0 1 0 0,1 0-1 0 0,-1 1 0 0 0,0-1 1 0 0,0 1-1 0 0,0-1 0 0 0,-4-3 0 0 0,3 2 2 0 0,0 1 0 0 0,-1-1-1 0 0,0 1 1 0 0,0-1-1 0 0,0 1 1 0 0,-9-6 0 0 0,-44-24 87 0 0,56 33-88 0 0,-3-1-32 0 0,-1-1 15 0 0,-1 0-1 0 0,0 1 0 0 0,0 0 0 0 0,0 0 0 0 0,0 0 0 0 0,-8-1 0 0 0,5 1 18 0 0,-42-8 142 0 0,-25 0-248 0 0,73 10 101 0 0,0 0 17 0 0,-86-2-105 0 0,75 2 73 0 0,-60 3 78 0 0,72-3-8 0 0,-2 0-41 0 0,-88 13 58 0 0,89-13-74 0 0,-14 3-24 0 0,-35 8 75 0 0,-4 8-558 0 0,22-3-7628 0 0,24-12 4344 0 0,7-4 3132 0 0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9:46.6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78 167 376 0 0,'0'0'603'0'0,"-1"3"-361"0"0,-13 43 1375 0 0,13-44-1523 0 0,1-1-71 0 0,-1 0 1 0 0,1 0 0 0 0,0 0-1 0 0,-1 1 1 0 0,1-1 0 0 0,0 0 0 0 0,0 0-1 0 0,0 1 1 0 0,0-1 0 0 0,0 0-1 0 0,0 0 1 0 0,0 1 0 0 0,0-1 0 0 0,1 0-1 0 0,-1 0 1 0 0,1 2 0 0 0,4 19 199 0 0,-5-19-207 0 0,0 1 12 0 0,1 1-22 0 0,8 13 49 0 0,6 16 132 0 0,-15-32-173 0 0,1-1-2 0 0,-1 1 0 0 0,1-1 0 0 0,-1 0 1 0 0,1 1-1 0 0,0-1 0 0 0,-1 0 0 0 0,1 1 1 0 0,0-1-1 0 0,0 0 0 0 0,0 0 1 0 0,0 0-1 0 0,0 0 0 0 0,0 0 0 0 0,0 0 1 0 0,0 0-1 0 0,1 0 0 0 0,-1 0 0 0 0,2 1 1 0 0,25 12 219 0 0,-9-7-152 0 0,-1-1-1 0 0,1-1 1 0 0,0-1 0 0 0,39 4 0 0 0,78-4 325 0 0,-133-4-396 0 0,11 0 112 0 0,-1-1 0 0 0,-1 0 0 0 0,1-1 1 0 0,0-1-1 0 0,0 0 0 0 0,-1 0 0 0 0,1-2 0 0 0,-1 1 0 0 0,0-1 1 0 0,0-1-1 0 0,12-8 0 0 0,-19 11-108 0 0,-1 0-1 0 0,1 0 1 0 0,-1 0-1 0 0,0-1 1 0 0,0 1-1 0 0,0-1 1 0 0,0 0 0 0 0,-1 0-1 0 0,1 0 1 0 0,-1-1-1 0 0,5-9 1 0 0,-3 5 22 0 0,-3 5 1 0 0,1-1-31 0 0,3-8 60 0 0,-1 1 0 0 0,5-17 0 0 0,-9 25-29 0 0,0 0 1 0 0,0 0-1 0 0,-1 0 0 0 0,1 0 1 0 0,-1-1-1 0 0,-1 1 0 0 0,1 0 0 0 0,0 0 1 0 0,-1 0-1 0 0,-1-6 0 0 0,-1 2 4 0 0,0-1-1 0 0,-1 0 1 0 0,0 1-1 0 0,-1 0 0 0 0,0 0 1 0 0,0 0-1 0 0,0 0 1 0 0,-1 1-1 0 0,0 0 1 0 0,-1 0-1 0 0,1 1 1 0 0,-1-1-1 0 0,-1 1 0 0 0,1 1 1 0 0,-1 0-1 0 0,-13-7 1 0 0,5 4-18 0 0,1 1 1 0 0,-1 1 0 0 0,0 0-1 0 0,0 1 1 0 0,0 1 0 0 0,-1 1 0 0 0,0 0-1 0 0,0 1 1 0 0,-21 0 0 0 0,16 2-14 0 0,0 0 0 0 0,0 1 1 0 0,0 1-1 0 0,0 1 0 0 0,1 1 1 0 0,-1 1-1 0 0,-35 14 0 0 0,42-13-4 0 0,0 0-1 0 0,0 2 0 0 0,1 0 1 0 0,0 0-1 0 0,0 1 0 0 0,1 1 1 0 0,0 0-1 0 0,-12 13 0 0 0,23-20-185 0 0,0 1-1 0 0,1-1 0 0 0,-1 1 1 0 0,1-1-1 0 0,-1 1 1 0 0,1 0-1 0 0,0 0 0 0 0,0 0 1 0 0,1-1-1 0 0,-1 1 1 0 0,1 0-1 0 0,0 0 1 0 0,0 5-1 0 0,0-8-328 0 0,1 5-1548 0 0,6 5 100 0 0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9:48.47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285 0 860 0 0,'0'0'322'0'0,"-17"21"894"0"0,2 2-597 0 0,11-17-430 0 0,-1 0 0 0 0,1 0 0 0 0,1 1 0 0 0,-1-1 0 0 0,1 1 0 0 0,0 0 0 0 0,1 0 0 0 0,-1 0 0 0 0,-1 12 0 0 0,4-16-131 0 0,4 9 103 0 0,-3-10-143 0 0,-1 1 0 0 0,1-1 0 0 0,0 0 0 0 0,-1 0 1 0 0,1 0-1 0 0,0 0 0 0 0,0 0 0 0 0,1 0 1 0 0,-1 0-1 0 0,0-1 0 0 0,1 1 0 0 0,-1 0 0 0 0,1-1 1 0 0,-1 1-1 0 0,1-1 0 0 0,0 1 0 0 0,0-1 1 0 0,3 2-1 0 0,18 10 149 0 0,1-1 0 0 0,0-2 0 0 0,0 0 0 0 0,1-2 0 0 0,49 10 0 0 0,-51-12-80 0 0,-18-5-50 0 0,45 2 22 0 0,-47-3 21 0 0,1 0-11 0 0,10 0-19 0 0,-10 0-1 0 0,-1 0 5 0 0,1-1-49 0 0,0 1 0 0 0,0-1 0 0 0,1 0 0 0 0,-1-1 0 0 0,0 1 1 0 0,0-1-1 0 0,5-2 0 0 0,-7 2 0 0 0,-1 1 0 0 0,1 0 1 0 0,-1-1-1 0 0,1 1 0 0 0,-1-1 0 0 0,0 1 1 0 0,1-1-1 0 0,-1 0 0 0 0,1-2 0 0 0,-1 2 31 0 0,0 0 61 0 0,0 0-95 0 0,0-9-6 0 0,0 9-4 0 0,-3-1 3 0 0,1 0-1 0 0,1 1 11 0 0,-1 0 1 0 0,0 1-1 0 0,0-1 1 0 0,0 0-1 0 0,0 1 1 0 0,0-1-1 0 0,0 0 1 0 0,0 1-1 0 0,0-1 1 0 0,-1 1-1 0 0,1 0 1 0 0,0-1-1 0 0,-1 1 1 0 0,0 0-1 0 0,1 0 1 0 0,-1 0-1 0 0,1 0 1 0 0,-1 0-1 0 0,-2 0 1 0 0,-4-3-5 0 0,0 0 1 0 0,0 1-1 0 0,0 0 0 0 0,-1 0 1 0 0,1 1-1 0 0,-1 0 0 0 0,0 1 1 0 0,0 0-1 0 0,0 0 0 0 0,-9 1 1 0 0,-32-1-20 0 0,47 1 26 0 0,-13 0 42 0 0,5 0-45 0 0,0 2 1 0 0,0-1 0 0 0,1 1-1 0 0,-1 1 1 0 0,-10 4 0 0 0,4-2-36 0 0,14-4 16 0 0,-15 4-56 0 0,9-2 85 0 0,-33 10 76 0 0,40-12-67 0 0,-14 2 73 0 0,8 1-86 0 0,6-3-60 0 0,-3-1 44 0 0,2 0 24 0 0,-19 10-127 0 0,15-8 105 0 0,-22 10 79 0 0,-23 20-139 0 0,28-17 92 0 0,20-11-34 0 0,-1-2 2 0 0,1 2 0 0 0,0-1 0 0 0,0 0 0 0 0,0 1 0 0 0,0 0 0 0 0,1 0-1 0 0,-4 5 1 0 0,-9 13 2 0 0,14-18-25 0 0,0 1-1 0 0,0-1 1 0 0,0 1-1 0 0,1 0 1 0 0,-1-1-1 0 0,0 7 1 0 0,0 1 18 0 0,2-8 4 0 0,7 9-24 0 0,-1-3 35 0 0,0 1 4 0 0,3 1 23 0 0,20 4-4 0 0,-17-12-2 0 0,0 0 0 0 0,0 0 0 0 0,0-2 0 0 0,1 1-1 0 0,17 0 1 0 0,64-2-32 0 0,-59-1-4 0 0,-28-1 31 0 0,3 0-28 0 0,-3 1-44 0 0,12-1 17 0 0,-15 1 36 0 0,1 0 0 0 0,-1-1 0 0 0,1 1 0 0 0,-1-1 0 0 0,0 0 0 0 0,1 0 0 0 0,6-3 0 0 0,-1 0 29 0 0,13-3 46 0 0,-10-1-71 0 0,0-2-28 0 0,27-30 66 0 0,-36 35-34 0 0,-1 0 0 0 0,0 0 0 0 0,0 0 0 0 0,0 0 0 0 0,0-1-1 0 0,-1 0 1 0 0,0 1 0 0 0,0-1 0 0 0,-1 0 0 0 0,0 0 0 0 0,2-11-1 0 0,-3 15-10 0 0,-1-1-5 0 0,-1-8 4 0 0,2 9-9 0 0,-1 1 0 0 0,1 0-1 0 0,0 0 1 0 0,0 0 0 0 0,-1 0 0 0 0,1 0-1 0 0,-1 0 1 0 0,1 0 0 0 0,-1 0 0 0 0,1 0-1 0 0,-1 0 1 0 0,0 0 0 0 0,1 0 0 0 0,-1 0-1 0 0,0 1 1 0 0,0-1 0 0 0,0 0 0 0 0,0 1-1 0 0,0-1 1 0 0,-1 0 0 0 0,1 0-21 0 0,-1 0-233 0 0,-5 2-167 0 0,-6-2-4123 0 0,-5 5 2721 0 0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9:49.6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395 5 368 0 0,'-11'-2'191'0'0,"8"1"-51"0"0,0 1-2 0 0,-27-1 344 0 0,27 1-375 0 0,-1 0 28 0 0,-12 2 34 0 0,0 1 0 0 0,0 1 0 0 0,0 0 1 0 0,0 1-1 0 0,1 1 0 0 0,-1 0 0 0 0,2 1 0 0 0,-26 15 1 0 0,-33 29 180 0 0,63-44-275 0 0,1 1 1 0 0,-1 0-1 0 0,1 1 1 0 0,1 0 0 0 0,0 0-1 0 0,-12 18 1 0 0,16-20-40 0 0,0 0-1 0 0,1 1 1 0 0,-1-1 0 0 0,2 1 0 0 0,-1 0 0 0 0,1 0 0 0 0,0 0 0 0 0,1 0-1 0 0,-1 1 1 0 0,1 15 0 0 0,1-18-9 0 0,0 0-1 0 0,0 0 1 0 0,1 1 0 0 0,0-1-1 0 0,0 0 1 0 0,0 0 0 0 0,1 0 0 0 0,0-1-1 0 0,5 12 1 0 0,-4-13-18 0 0,-1-1 1 0 0,1 1-1 0 0,0 0 0 0 0,0-1 1 0 0,1 1-1 0 0,-1-1 0 0 0,1 0 0 0 0,0 0 1 0 0,0 0-1 0 0,0-1 0 0 0,0 1 1 0 0,5 1-1 0 0,17 8 822 0 0,1-2 0 0 0,39 10 0 0 0,-15-6-406 0 0,-38-10-319 0 0,0-1-1 0 0,1 0 0 0 0,0-1 0 0 0,-1 0 0 0 0,1-1 1 0 0,0-1-1 0 0,0-1 0 0 0,18-2 0 0 0,-14 0-21 0 0,0-1-1 0 0,-1-1 1 0 0,25-11 0 0 0,-32 11-45 0 0,0 0-1 0 0,0-1 1 0 0,-1 0 0 0 0,0-1 0 0 0,0 0-1 0 0,12-13 1 0 0,-16 15-8 0 0,-1 0 0 0 0,0 0 0 0 0,0-1 1 0 0,-1 1-1 0 0,1-1 0 0 0,-1 0 0 0 0,0 0 0 0 0,-1 0 0 0 0,0-1 0 0 0,0 1 0 0 0,0-1 0 0 0,-1 1 0 0 0,0-1 0 0 0,0 1 0 0 0,0-10 1 0 0,-1 3 88 0 0,0-1 0 0 0,-1 0 0 0 0,-1 0 0 0 0,0 1 1 0 0,0-1-1 0 0,-2 1 0 0 0,0 0 0 0 0,0 0 0 0 0,-1 0 0 0 0,-11-19 1 0 0,14 29-106 0 0,0 0 0 0 0,0 0 1 0 0,-1 0-1 0 0,1 0 0 0 0,-1 1 1 0 0,0-1-1 0 0,1 1 1 0 0,-1 0-1 0 0,0 0 0 0 0,0 0 1 0 0,-1 0-1 0 0,1 1 0 0 0,0-1 1 0 0,-1 1-1 0 0,1 0 0 0 0,-7-2 1 0 0,-6 0-82 0 0,0 0 1 0 0,-24 0-1 0 0,22 2-150 0 0,-6-1-853 0 0,-41 3 0 0 0,5 7-4903 0 0,41-5 4066 0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6:03.8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135 173 468 0 0,'-7'4'169'0'0,"7"-4"-140"0"0,1 0 0 0 0,-1 0 0 0 0,0 0 0 0 0,0 0 0 0 0,0 0 0 0 0,0 0 0 0 0,0 0 0 0 0,0 0 0 0 0,1 0 0 0 0,-1 0 0 0 0,0 0 0 0 0,0 0 0 0 0,0 0 0 0 0,0 0 0 0 0,0 0 0 0 0,0 0 0 0 0,1 0 0 0 0,-1 0 0 0 0,0 0 0 0 0,0 0 0 0 0,0 0 0 0 0,0 0 0 0 0,0 0 0 0 0,0 0 0 0 0,0 0-1 0 0,1 0 1 0 0,-1 1 0 0 0,0-1 0 0 0,0 0 0 0 0,0 0 0 0 0,0 0 0 0 0,0 0 0 0 0,0 0 0 0 0,0 0 0 0 0,0 0 0 0 0,0 1 0 0 0,0-1 0 0 0,0 0 0 0 0,0 0 0 0 0,0 0 0 0 0,0 0 0 0 0,0 0 0 0 0,0 0 0 0 0,0 1 0 0 0,0-1 0 0 0,0 0 0 0 0,0 0 0 0 0,0 0 0 0 0,0 0 0 0 0,0 0 0 0 0,0 1 0 0 0,0-1 0 0 0,0 0 0 0 0,0 0 0 0 0,0 0 0 0 0,0 0 0 0 0,0 0 0 0 0,0 0-1 0 0,0 0 1 0 0,0 1 0 0 0,0-1 0 0 0,-1 0 0 0 0,1 0 0 0 0,0 0 0 0 0,0 0 0 0 0,0 0 0 0 0,24 5 99 0 0,-18-4-11 0 0,-2-1 70 0 0,12 0 31 0 0,-13 0 4 0 0,2 0-26 0 0,20-3 622 0 0,40-9-1 0 0,-56 10-660 0 0,-1-1 1 0 0,-1 0-1 0 0,1 0 1 0 0,0-1-1 0 0,-1 0 1 0 0,1 0-1 0 0,-1 0 1 0 0,0-1-1 0 0,7-7 1 0 0,-9 6-21 0 0,0 0 1 0 0,0 0-1 0 0,0 0 1 0 0,-1-1-1 0 0,0 0 1 0 0,0 0-1 0 0,-1 0 1 0 0,3-8-1 0 0,-5 13-35 0 0,0-8 0 0 0,0 9-86 0 0,-1 0-1 0 0,0 0 0 0 0,1 0 1 0 0,-1 0-1 0 0,0 0 1 0 0,1 0-1 0 0,-1 0 0 0 0,0 0 1 0 0,0 0-1 0 0,0 0 0 0 0,0 0 1 0 0,0 0-1 0 0,0 0 1 0 0,0 0-1 0 0,0 0 0 0 0,0 0 1 0 0,-1-1-1 0 0,-13-15 145 0 0,12 16-121 0 0,-11-6 249 0 0,-11 2-13 0 0,21 5-85 0 0,-1 1-133 0 0,-1 0-31 0 0,3-1 6 0 0,-1 1 0 0 0,1-1 0 0 0,-1 1 0 0 0,1-1 0 0 0,-1 1 0 0 0,1 0 0 0 0,0 0 0 0 0,-1 0-1 0 0,1 0 1 0 0,0 0 0 0 0,0 1 0 0 0,0-1 0 0 0,0 1 0 0 0,0-1 0 0 0,0 1 0 0 0,0 0 0 0 0,1 0 0 0 0,-1 0 0 0 0,1 0 0 0 0,-3 4 0 0 0,1 2 82 0 0,1 1 1 0 0,1-1-1 0 0,-1 1 1 0 0,1 0-1 0 0,1-1 1 0 0,0 1-1 0 0,0 0 1 0 0,2 10-1 0 0,-1-7 39 0 0,0 0 0 0 0,-1 0 0 0 0,-3 22 0 0 0,-16 51 753 0 0,-46 123 0 0 0,38-127-525 0 0,17-50-179 0 0,-10 47 0 0 0,20-74-181 0 0,-1 0 0 0 0,0 0-1 0 0,-1 0 1 0 0,1-1 0 0 0,-1 1 0 0 0,0 0 0 0 0,0-1 0 0 0,0 1 0 0 0,0-1 0 0 0,0 0 0 0 0,-1 0 0 0 0,1 0 0 0 0,-1 0 0 0 0,0 0 0 0 0,0 0-1 0 0,0-1 1 0 0,-1 0 0 0 0,1 1 0 0 0,0-1 0 0 0,-8 3 0 0 0,-25 8 91 0 0,34-12-83 0 0,0 0-5 0 0,-10 1-2 0 0,9-2-34 0 0,-13 2 161 0 0,3-2-87 0 0,10-1-37 0 0,11 2-17 0 0,51 2 14 0 0,-56-3-46 0 0,-1 0 39 0 0,5 2-17 0 0,0 0 0 0 0,0 0 0 0 0,-1 1 0 0 0,1 0-1 0 0,-1 0 1 0 0,0 0 0 0 0,0 1 0 0 0,10 7 0 0 0,-3 0 29 0 0,0 1 0 0 0,16 18-1 0 0,-26-25-33 0 0,0 0 1 0 0,1 0-1 0 0,-2 0 0 0 0,1 0 0 0 0,4 10 0 0 0,-3-5 40 0 0,-2-7-20 0 0,-1 1-1 0 0,1-1 1 0 0,-1 0 0 0 0,1 0 0 0 0,-1 1 0 0 0,-1-1 0 0 0,1 1-1 0 0,0-1 1 0 0,-1 1 0 0 0,1-1 0 0 0,-1 5 0 0 0,4 33 51 0 0,-4-32-39 0 0,1-1-1 0 0,-1 0 1 0 0,0 1-1 0 0,-1-1 0 0 0,0 0 1 0 0,-4 14-1 0 0,0 9 31 0 0,3-15-30 0 0,-1 0-1 0 0,-7 21 1 0 0,-1 1-2 0 0,2 6 41 0 0,-12 26 55 0 0,8-33-51 0 0,7-18-70 0 0,3-10 3 0 0,1 1-1 0 0,-1-1 0 0 0,2 1 1 0 0,0-1-1 0 0,0 1 0 0 0,0 10 0 0 0,-1 17 42 0 0,2 1 0 0 0,5 46 0 0 0,-3-19 79 0 0,-1-63-124 0 0,-2 1 11 0 0,1 1-1 0 0,-1 4-5 0 0,1 0 0 0 0,0-1 1 0 0,0 1-1 0 0,1 0 0 0 0,0-1 1 0 0,0 1-1 0 0,5 14 0 0 0,2 0 105 0 0,-3-7-111 0 0,1-1 0 0 0,1 1 0 0 0,0-2 0 0 0,1 1 0 0 0,11 15 1 0 0,-15-23 8 0 0,0-1 0 0 0,0 1 1 0 0,0-1-1 0 0,1 0 1 0 0,0 0-1 0 0,0-1 1 0 0,0 1-1 0 0,0-1 0 0 0,1-1 1 0 0,-1 1-1 0 0,13 5 1 0 0,2 1 21 0 0,-18-9-1 0 0,2 3-30 0 0,1-1 1 0 0,0 0-1 0 0,0-1 0 0 0,0 1 1 0 0,9 2-1 0 0,-14-5 5 0 0,3 2 10 0 0,14 0 41 0 0,-16-2-48 0 0,1 0-1 0 0,-1 0 0 0 0,1 0 1 0 0,-1 0-1 0 0,1 0 1 0 0,-1 0-1 0 0,1 0 0 0 0,-1-1 1 0 0,1 1-1 0 0,-1-1 1 0 0,0 1-1 0 0,1-1 0 0 0,-1 0 1 0 0,0 1-1 0 0,1-1 1 0 0,-1 0-1 0 0,0 0 0 0 0,0 0 1 0 0,0 0-1 0 0,0 0 1 0 0,0 0-1 0 0,0 0 0 0 0,0 0 1 0 0,0-1-1 0 0,0 1 1 0 0,-1 0-1 0 0,1 0 0 0 0,0-1 1 0 0,-1 1-1 0 0,1-1 0 0 0,0-2 1 0 0,0-21 28 0 0,-2 18-4 0 0,0 0-1 0 0,-1 0 1 0 0,0 0 0 0 0,-1 0-1 0 0,1 0 1 0 0,-1 0 0 0 0,-6-9-1 0 0,7 11-17 0 0,-10-4 15 0 0,5 5-24 0 0,0 0-5 0 0,-1 1 1 0 0,1 0-1 0 0,-1 1 1 0 0,0-1-1 0 0,0 1 1 0 0,-15-1-1 0 0,-55-3-27 0 0,59 6 30 0 0,-28-3-9 0 0,28 1-278 0 0,-1 1 1 0 0,0 0-1 0 0,-29 4 0 0 0,46-2-1113 0 0,-12 1-3980 0 0,13-1 2874 0 0,-10-12-1772 0 0,5 3 2523 0 0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39:50.92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512 243 520 0 0,'-3'-54'1684'0'0,"2"52"-1579"0"0,0-1 39 0 0,-7-16 477 0 0,0 1 0 0 0,-2 0 0 0 0,-16-24 1 0 0,22 36-526 0 0,0 1 0 0 0,-1-1 1 0 0,0 1-1 0 0,0 0 1 0 0,0 0-1 0 0,-1 1 1 0 0,0 0-1 0 0,0 0 0 0 0,0 0 1 0 0,0 0-1 0 0,0 1 1 0 0,-1 0-1 0 0,0 1 1 0 0,-11-4-1 0 0,-4 1 35 0 0,5 0-17 0 0,0 1 1 0 0,-30-2 0 0 0,44 6-144 0 0,-9 1 14 0 0,1 1 1 0 0,-1 0-1 0 0,-22 7 1 0 0,24-4 34 0 0,0 0 1 0 0,0 1 0 0 0,1 0-1 0 0,0 1 1 0 0,0 0-1 0 0,1 0 1 0 0,-1 1-1 0 0,2 0 1 0 0,-13 15-1 0 0,-2 12-66 0 0,-34 54 190 0 0,55-87-141 0 0,0 1 0 0 0,1-1 0 0 0,-1 1 0 0 0,0 0 0 0 0,1-1 0 0 0,-1 1 0 0 0,1-1 0 0 0,0 1 0 0 0,0 0 0 0 0,0-1 0 0 0,1 1 0 0 0,-1 0 0 0 0,0-1 0 0 0,1 1 0 0 0,0-1 0 0 0,-1 1 0 0 0,1-1 0 0 0,0 1 0 0 0,0-1 0 0 0,2 4 0 0 0,2 2 9 0 0,0 0 0 0 0,0-1-1 0 0,0 1 1 0 0,7 6 0 0 0,-2-3-6 0 0,2 2 71 0 0,23 21 0 0 0,-30-30-62 0 0,0-1 0 0 0,0 1 0 0 0,1-1 1 0 0,-1 0-1 0 0,1-1 0 0 0,-1 1 0 0 0,1-1 0 0 0,8 2 0 0 0,20 2 39 0 0,1-1 0 0 0,50 1 0 0 0,-44-4 13 0 0,-18-1-1 0 0,0-2-1 0 0,-1-1 1 0 0,1 0-1 0 0,-1-2 1 0 0,25-7-1 0 0,-19 5-39 0 0,-22 4 11 0 0,1-1 1 0 0,0 1-1 0 0,-1-1 1 0 0,0 0-1 0 0,1 0 1 0 0,-1-1-1 0 0,-1 0 1 0 0,1 0-1 0 0,0 0 0 0 0,-1-1 1 0 0,0 0-1 0 0,0 0 1 0 0,0 0-1 0 0,6-9 1 0 0,-10 11-24 0 0,1 1 0 0 0,0-1 0 0 0,-1 1 0 0 0,1-1 1 0 0,-1 0-1 0 0,0 0 0 0 0,0 0 0 0 0,0 0 0 0 0,0 0 1 0 0,-1 0-1 0 0,1 0 0 0 0,-1 0 0 0 0,0 0 0 0 0,0 0 0 0 0,0 0 1 0 0,0 0-1 0 0,0 0 0 0 0,-1 0 0 0 0,1 0 0 0 0,-1 0 0 0 0,0 0 1 0 0,-2-5-1 0 0,-7-20-1771 0 0,5 13-2907 0 0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0:34.05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82 318 1228 0 0,'0'0'4001'0'0,"9"10"-2622"0"0,50 34 310 0 0,-57-42-1608 0 0,1-2-28 0 0,0 1 0 0 0,1 0-1 0 0,-1 0 1 0 0,0 0 0 0 0,0 0 0 0 0,0 0-1 0 0,5 4 1 0 0,21 7 382 0 0,-18-11-218 0 0,1 0-1 0 0,-1 0 1 0 0,1-1 0 0 0,0 0-1 0 0,-1-1 1 0 0,15-3 0 0 0,-24 4-121 0 0,31-1 455 0 0,-24 0-463 0 0,19-3 13 0 0,-11 1 76 0 0,23-9 129 0 0,-38 12-247 0 0,0-1 29 0 0,48-17 692 0 0,-48 17-765 0 0,22-13 379 0 0,-23 13-366 0 0,21-20 440 0 0,8-34-70 0 0,-29 54-392 0 0,-1-1 12 0 0,3-10 2 0 0,-1 9-20 0 0,-2 0 0 0 0,1 0 0 0 0,0 0 0 0 0,-1-1 0 0 0,1 1 0 0 0,-1 0 0 0 0,0-1-1 0 0,0 1 1 0 0,-1-4 0 0 0,1 2 35 0 0,0 0-31 0 0,-1 1 1 0 0,1-1-1 0 0,-1 1 1 0 0,0-1-1 0 0,-1 1 1 0 0,1-1 0 0 0,-3-4-1 0 0,1-1 13 0 0,0 5-7 0 0,1 0-1 0 0,-1 0 1 0 0,0 0 0 0 0,0 0 0 0 0,-1 0-1 0 0,1 1 1 0 0,-1-1 0 0 0,0 1-1 0 0,-9-7 1 0 0,-3-2 12 0 0,-34-19 0 0 0,25 19-11 0 0,-39-15 0 0 0,46 24 3 0 0,0 0 1 0 0,0 1 0 0 0,-25-2-1 0 0,41 5-49 0 0,-2 0 46 0 0,-3 0-10 0 0,-20 2-9 0 0,18 1 7 0 0,0 1-1 0 0,1-1 1 0 0,-15 9-1 0 0,17-9-2 0 0,-3 4-4 0 0,-21 14 7 0 0,16-11 38 0 0,-1-1 0 0 0,-25 12 1 0 0,38-20-22 0 0,-1 0-22 0 0,0 1 0 0 0,0 0 0 0 0,0 0 0 0 0,0 0-1 0 0,0 0 1 0 0,1 1 0 0 0,-1-1 0 0 0,1 1-1 0 0,-1 0 1 0 0,1 0 0 0 0,0-1 0 0 0,-2 5 0 0 0,-12 27-3148 0 0,4-8-6030 0 0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0:35.8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472 1 672 0 0,'-26'0'835'0'0,"-1"2"0"0"0,1 0-1 0 0,0 2 1 0 0,0 1 0 0 0,-49 17 0 0 0,43-10-431 0 0,1 1 0 0 0,1 2 1 0 0,0 1-1 0 0,-39 27 1 0 0,63-39-306 0 0,0 1 1 0 0,0 1 0 0 0,1-1-1 0 0,-1 1 1 0 0,1 0 0 0 0,0 0 0 0 0,1 0-1 0 0,-1 1 1 0 0,1 0 0 0 0,1 0-1 0 0,-1 0 1 0 0,1 0 0 0 0,-3 11-1 0 0,5-13-41 0 0,-1 0-1 0 0,1 1 1 0 0,1-1-1 0 0,-1 0 1 0 0,1 1-1 0 0,0-1 1 0 0,0 0-1 0 0,0 1 1 0 0,1-1-1 0 0,0 0 1 0 0,0 0-1 0 0,0 0 1 0 0,1 1-1 0 0,0-1 1 0 0,0 0-1 0 0,0-1 1 0 0,0 1-1 0 0,1 0 1 0 0,0-1-1 0 0,4 6 1 0 0,0-2 14 0 0,1 0 0 0 0,0-1 0 0 0,1 0 0 0 0,0 0 0 0 0,0-1 0 0 0,0 0 0 0 0,1-1 0 0 0,0 0 1 0 0,0 0-1 0 0,0-1 0 0 0,0 0 0 0 0,1-1 0 0 0,0 0 0 0 0,-1-1 0 0 0,13 2 0 0 0,13-1 50 0 0,0-1 1 0 0,0-1-1 0 0,48-7 0 0 0,-48 4 7 0 0,44-11 1 0 0,-69 11-96 0 0,0-2 0 0 0,0 1 0 0 0,-1-2 0 0 0,1 1 0 0 0,-1-1 0 0 0,16-11-1 0 0,-18 10-1 0 0,0 1 0 0 0,-1-1 0 0 0,0-1 0 0 0,-1 1 0 0 0,1-1-1 0 0,-1-1 1 0 0,0 1 0 0 0,-1-1 0 0 0,0 0 0 0 0,0 0-1 0 0,-1 0 1 0 0,0-1 0 0 0,4-12 0 0 0,-7 17-19 0 0,0 1 0 0 0,-1-1 0 0 0,1 0-1 0 0,-1 0 1 0 0,0 1 0 0 0,0-1 0 0 0,0 0 0 0 0,-1 0 0 0 0,1 1 0 0 0,-1-1 0 0 0,0 0 0 0 0,0 1 0 0 0,0-1-1 0 0,-1 0 1 0 0,1 1 0 0 0,-1 0 0 0 0,-3-6 0 0 0,-2-2 8 0 0,-1 0 1 0 0,1 0-1 0 0,-16-14 0 0 0,13 15-158 0 0,0 0 0 0 0,-1 1-1 0 0,0 0 1 0 0,-17-10-1 0 0,23 18-626 0 0,1 0 0 0 0,-1 0-1 0 0,0 0 1 0 0,0 1-1 0 0,1-1 1 0 0,-1 1 0 0 0,0 0-1 0 0,0 1 1 0 0,1-1-1 0 0,-7 2 1 0 0,3-1 272 0 0,-12 2-1524 0 0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0:36.64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598 248 1380 0 0,'-11'-6'1890'0'0,"-6"-8"-71"0"0,-9-8 399 0 0,24 21-1976 0 0,1 0-189 0 0,0 1 0 0 0,0-1 0 0 0,0 1 0 0 0,0-1 0 0 0,0 0 0 0 0,0 1 0 0 0,1-1 0 0 0,-1 0 0 0 0,0 1 0 0 0,0-1 0 0 0,0 0 0 0 0,1 0-1 0 0,-1 0 1 0 0,0 0 0 0 0,1 0 0 0 0,-1 0 0 0 0,0-2 0 0 0,-12-23 1073 0 0,10 19-987 0 0,0-1 73 0 0,0 1 1 0 0,0-1-1 0 0,-9-12 1 0 0,6 10-64 0 0,-1 1-1 0 0,1 1 1 0 0,-1-1 0 0 0,-1 1-1 0 0,0 0 1 0 0,0 1 0 0 0,-17-12-1 0 0,19 15-110 0 0,-1 1 0 0 0,0 0 0 0 0,0 0 0 0 0,0 0 0 0 0,0 1 0 0 0,0 0 0 0 0,-1 1 0 0 0,-7-2 0 0 0,-17-4 50 0 0,27 6-75 0 0,1 0 1 0 0,-1 1-1 0 0,1-1 1 0 0,-1 1-1 0 0,1 0 1 0 0,-1 0-1 0 0,1 0 1 0 0,-1 1-1 0 0,-8 1 0 0 0,0 1 27 0 0,-1 1 0 0 0,1 0 0 0 0,0 0 0 0 0,0 1 0 0 0,-23 13-1 0 0,33-16-15 0 0,-17 9-34 0 0,-5 7 13 0 0,16-11 50 0 0,0 0 1 0 0,0 0-1 0 0,1 1 1 0 0,0 0-1 0 0,-11 15 1 0 0,12-11 17 0 0,1 0 1 0 0,0 0-1 0 0,1 1 1 0 0,1-1-1 0 0,0 1 1 0 0,-4 20-1 0 0,3-14-35 0 0,5-17 26 0 0,0 1-23 0 0,0 2-8 0 0,0-1 1 0 0,0 1-1 0 0,0-1 0 0 0,1 1 1 0 0,0-1-1 0 0,0 1 0 0 0,0-1 1 0 0,0 0-1 0 0,1 1 1 0 0,0-1-1 0 0,-1 0 0 0 0,2 0 1 0 0,-1 0-1 0 0,0 0 0 0 0,1 0 1 0 0,0-1-1 0 0,0 1 0 0 0,0-1 1 0 0,0 0-1 0 0,0 0 1 0 0,1 0-1 0 0,5 4 0 0 0,-3-4 24 0 0,0 0-1 0 0,1 0 0 0 0,-1-1 0 0 0,0 0 1 0 0,1 0-1 0 0,0-1 0 0 0,-1 1 0 0 0,1-1 1 0 0,0-1-1 0 0,0 0 0 0 0,0 1 0 0 0,-1-2 1 0 0,1 1-1 0 0,0-1 0 0 0,0 0 1 0 0,-1-1-1 0 0,9-2 0 0 0,-5 1-721 0 0,0-1 0 0 0,0 0 0 0 0,14-8-1 0 0,23-10-9391 0 0,-32 16 8149 0 0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0:37.6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336 2 900 0 0,'-17'-2'951'0'0,"8"2"-638"0"0,1 1 0 0 0,-1 0-1 0 0,0 0 1 0 0,0 1 0 0 0,1 0 0 0 0,-1 1 0 0 0,1 0 0 0 0,0 0 0 0 0,0 0 0 0 0,-13 9 0 0 0,7-3 54 0 0,1 1 1 0 0,0 0-1 0 0,0 1 0 0 0,-21 24 1 0 0,31-31-280 0 0,-14 15 580 0 0,-20 29 0 0 0,27-32-456 0 0,1-1 0 0 0,1 1 1 0 0,0 1-1 0 0,2-1 0 0 0,-1 1 0 0 0,2 0 0 0 0,0 1 0 0 0,1-1 0 0 0,-2 32 1 0 0,5-43-188 0 0,1-1 1 0 0,0 0-1 0 0,0 1 1 0 0,1-1-1 0 0,-1 0 1 0 0,1 1-1 0 0,0-1 0 0 0,1 0 1 0 0,-1 0-1 0 0,1 0 1 0 0,0 0-1 0 0,1 0 1 0 0,3 7-1 0 0,-1-4 28 0 0,1 1-1 0 0,0-1 0 0 0,1-1 1 0 0,0 1-1 0 0,0-1 1 0 0,0 0-1 0 0,1-1 0 0 0,0 1 1 0 0,0-2-1 0 0,0 1 1 0 0,1-1-1 0 0,0 0 0 0 0,0-1 1 0 0,11 4-1 0 0,-2-3 17 0 0,-1 0-1 0 0,1 0 0 0 0,0-2 1 0 0,0 0-1 0 0,1-2 1 0 0,28 0-1 0 0,-34-2-42 0 0,1 0 0 0 0,-1-1 0 0 0,0-1 0 0 0,-1 0 1 0 0,1-1-1 0 0,0-1 0 0 0,-1 0 0 0 0,0 0 0 0 0,0-1 0 0 0,-1-1 0 0 0,1 0 0 0 0,-1 0 0 0 0,-1-1 0 0 0,1 0 0 0 0,-2-1 0 0 0,1 0 1 0 0,-1-1-1 0 0,0 0 0 0 0,-1-1 0 0 0,0 1 0 0 0,-1-1 0 0 0,0-1 0 0 0,-1 0 0 0 0,6-15 0 0 0,-9 18 19 0 0,-1 1 0 0 0,-1 0 0 0 0,1 0 0 0 0,-1-1 0 0 0,-1 1 0 0 0,0-1 0 0 0,0 1-1 0 0,-1-1 1 0 0,1 1 0 0 0,-2 0 0 0 0,1-1 0 0 0,-5-10 0 0 0,-16-38-1952 0 0,-7 5-6479 0 0,21 37 6454 0 0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1:03.41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400 436 296 0 0,'0'0'652'0'0,"6"-3"-514"0"0,18-10 5 0 0,-18 10 51 0 0,5-3 282 0 0,6-6 127 0 0,23-20 1 0 0,-38 31-498 0 0,28-25 488 0 0,-26 24-513 0 0,-1-1 0 0 0,0 0 0 0 0,0 0-1 0 0,0-1 1 0 0,0 1 0 0 0,0-1 0 0 0,-1 1-1 0 0,4-8 1 0 0,-5 10-26 0 0,16-44 587 0 0,-17 43-570 0 0,0-1-12 0 0,0-8-32 0 0,-1 9 38 0 0,2-1-45 0 0,3-83 879 0 0,-4 84-897 0 0,-1-14 140 0 0,-9-29 387 0 0,9 43-444 0 0,-4-11 132 0 0,2 4-168 0 0,2 7-34 0 0,-5-8-80 0 0,3 7 64 0 0,2 1 6 0 0,-1 1 1 0 0,1 0 0 0 0,-1 0-1 0 0,0-1 1 0 0,1 1-1 0 0,-1 0 1 0 0,0 0 0 0 0,1 0-1 0 0,-1 1 1 0 0,0-1-1 0 0,0 0 1 0 0,0 1 0 0 0,-3-1-1 0 0,-17-5 46 0 0,1 0 0 0 0,-37-3 0 0 0,-1 0 88 0 0,10 4-15 0 0,46 5-137 0 0,0 0 32 0 0,-28 1-97 0 0,28 0 69 0 0,0-1 0 0 0,-58 8 86 0 0,59-7-62 0 0,-18 2-17 0 0,2-1-53 0 0,-8 6 107 0 0,20-7-43 0 0,0 2-1 0 0,0-1 0 0 0,0 0 1 0 0,1 1-1 0 0,-1 0 0 0 0,1 1 1 0 0,0-1-1 0 0,-5 5 0 0 0,8-6-4 0 0,0-1 0 0 0,-16 13 49 0 0,17-13-54 0 0,-1 1 13 0 0,-5 5-40 0 0,5-5 45 0 0,-15 18-44 0 0,7-1 143 0 0,8-17-67 0 0,1 0-64 0 0,-5 10 60 0 0,1 0 0 0 0,0 1-1 0 0,1 0 1 0 0,1-1 0 0 0,-3 16 0 0 0,3 9-170 0 0,2-35 181 0 0,2 1-77 0 0,-1 1 34 0 0,0-3-9 0 0,0 1-1 0 0,0 0 0 0 0,0 0 1 0 0,1 0-1 0 0,-1 0 0 0 0,1-1 1 0 0,-1 1-1 0 0,1 0 0 0 0,0 0 1 0 0,-1-1-1 0 0,1 1 0 0 0,0 0 1 0 0,0-1-1 0 0,0 1 0 0 0,0-1 0 0 0,0 0 1 0 0,1 1-1 0 0,-1-1 0 0 0,3 3 1 0 0,1 1 48 0 0,1 0 1 0 0,0 0-1 0 0,12 7 1 0 0,-15-10-62 0 0,-1 0 30 0 0,1-1 9 0 0,7 3-257 0 0,1-1 0 0 0,0 0-1 0 0,0 0 1 0 0,21 1 0 0 0,-28-3-119 0 0,0-1-1655 0 0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1:06.3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285 12 764 0 0,'0'0'850'0'0,"-15"-4"214"0"0,-62-4 920 0 0,74 8-1735 0 0,0 0-134 0 0,-26 7 440 0 0,26-6-454 0 0,-16 1 65 0 0,-1 6 185 0 0,18-8-282 0 0,-13 7 254 0 0,-17 23 201 0 0,31-29-504 0 0,0 1 30 0 0,-12 17 49 0 0,12-17-36 0 0,-9 9 138 0 0,5-3-174 0 0,-24 33 218 0 0,28-39-246 0 0,-5 40 98 0 0,6 14 254 0 0,1-53-311 0 0,18 30 206 0 0,6-7-178 0 0,-24-24-5 0 0,1-1-40 0 0,35 34 169 0 0,-35-33-164 0 0,0-1-3 0 0,7 2 8 0 0,-7-2-9 0 0,15 4 41 0 0,5-2-29 0 0,13 1 70 0 0,-21-2-100 0 0,-12-2-16 0 0,2 0 21 0 0,72 5 91 0 0,-26-3-26 0 0,-46-2-38 0 0,-1 0 2 0 0,11-1 100 0 0,-1 0 1 0 0,20-5-1 0 0,-31 5-33 0 0,0 1 10 0 0,38-11 167 0 0,-37 10-237 0 0,32-18 554 0 0,-32 17-553 0 0,0 0 0 0 0,0-1 0 0 0,0 1 0 0 0,0-1 0 0 0,0 1 0 0 0,0-1 0 0 0,-1 0 0 0 0,1 0 0 0 0,-1 0 0 0 0,0-1 0 0 0,0 1 0 0 0,0 0 0 0 0,0-1 0 0 0,-1 0 0 0 0,3-6 0 0 0,-4 8 65 0 0,0-1-58 0 0,-4-40 248 0 0,3 40-298 0 0,-2-25 118 0 0,1 20-39 0 0,1 0 0 0 0,-1 0 0 0 0,0 0 0 0 0,-1 0-1 0 0,0 1 1 0 0,0-1 0 0 0,-1 1 0 0 0,1-1 0 0 0,-2 1 0 0 0,1 0 0 0 0,-1 1 0 0 0,0-1-1 0 0,-11-10 1 0 0,12 12 2 0 0,-8-1-16 0 0,2 2-7 0 0,7 3-91 0 0,0 1 1 0 0,0-1-1 0 0,0 0 0 0 0,0 1 0 0 0,0-1 1 0 0,0 1-1 0 0,-4 0 0 0 0,-28 6-4753 0 0,34-5 4594 0 0,1-1 0 0 0,-1 0-1 0 0,0 0 1 0 0,1 1-1 0 0,-1-1 1 0 0,0 0 0 0 0,0 0-1 0 0,1 0 1 0 0,-1 0-1 0 0,0 0 1 0 0,0 0 0 0 0,1 0-1 0 0,-1 0 1 0 0,0 0-1 0 0,1-1 1 0 0,-1 1 0 0 0,0 0-1 0 0,1 0 1 0 0,-1 0-1 0 0,-1-1 1 0 0,-5-2-2485 0 0,-6-2 842 0 0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2:43.0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141 19 1556 0 0,'0'0'795'0'0,"-4"0"-422"0"0,-10 0-1 0 0,10 0 837 0 0,0 2-931 0 0,-34 18 1390 0 0,36-18-1424 0 0,1-1-144 0 0,0 1 0 0 0,0-1 1 0 0,-1 0-1 0 0,1 1 0 0 0,0-1 0 0 0,-1 0 0 0 0,1 0 0 0 0,-1 0 0 0 0,0 0 0 0 0,-2 1 0 0 0,-12 9 549 0 0,15-9-573 0 0,-4 2-155 0 0,1 1 0 0 0,0 0-1 0 0,0 0 1 0 0,-6 9 0 0 0,10-12 95 0 0,-12 21 50 0 0,11-6 252 0 0,2-12-190 0 0,1 0 0 0 0,-1 0 1 0 0,1 0-1 0 0,0 0 0 0 0,1-1 1 0 0,2 6-1 0 0,-3-8-37 0 0,0-1 25 0 0,31 14 509 0 0,-31-14-498 0 0,1 0-59 0 0,58 12 619 0 0,-58-12-556 0 0,1-1-47 0 0,1-1-3 0 0,1-1 1 0 0,-1 1-1 0 0,0-1 1 0 0,0 0 0 0 0,0 0-1 0 0,0-1 1 0 0,0 1-1 0 0,0-1 1 0 0,-1 0 0 0 0,8-6-1 0 0,-8 5-43 0 0,-1 1 0 0 0,0-1-1 0 0,0 0 1 0 0,0 0 0 0 0,0 0 0 0 0,-1 0-1 0 0,1-1 1 0 0,-1 1 0 0 0,0-1 0 0 0,0 0-1 0 0,-1 1 1 0 0,2-8 0 0 0,-3 10-47 0 0,4-13 92 0 0,-4 14-70 0 0,1-1 0 0 0,-1 0 0 0 0,0 1 0 0 0,0-1 0 0 0,1 1 0 0 0,-1-1 0 0 0,0 1 0 0 0,0-1 0 0 0,-1 0 0 0 0,1 1 0 0 0,0-1 0 0 0,0 1 0 0 0,-2-3 0 0 0,-15-15-47 0 0,6 9 52 0 0,8 7-64 0 0,-5-3 88 0 0,-1 1-1 0 0,1 0 1 0 0,-12-6 0 0 0,1 1-38 0 0,16 9 7 0 0,-13-6-575 0 0,0-1-10980 0 0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42:44.85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145 11 796 0 0,'0'0'3330'0'0,"-2"5"-3076"0"0,-9 15-14 0 0,8-15-11 0 0,-11 8 728 0 0,-1 0-179 0 0,14-11-746 0 0,-4 4 179 0 0,1 0-1 0 0,1 1 1 0 0,-1 0 0 0 0,-1 6 0 0 0,4-11-104 0 0,-3 13 300 0 0,4 25 238 0 0,0-37-532 0 0,6 14 80 0 0,0-10-116 0 0,-4-6-35 0 0,0 1-8 0 0,28 15 221 0 0,-28-16-162 0 0,1 0-29 0 0,21 4 3 0 0,-23-5-2 0 0,15 2 75 0 0,-7-2-55 0 0,-1 1 0 0 0,1-2 0 0 0,0 1-1 0 0,0-1 1 0 0,0 0 0 0 0,-1-1 0 0 0,1 0 0 0 0,-1 0 0 0 0,14-6-1 0 0,-20 7-16 0 0,24-13 67 0 0,-23 11-100 0 0,0 0 0 0 0,0 0-1 0 0,0-1 1 0 0,0 1 0 0 0,0-1 0 0 0,-1 1-1 0 0,0-1 1 0 0,1 0 0 0 0,-1 0 0 0 0,-1 0-1 0 0,1-1 1 0 0,-1 1 0 0 0,1 0 0 0 0,0-7-1 0 0,-2 9 4 0 0,1-1-20 0 0,-1 0 0 0 0,1 0-1 0 0,-1 0 1 0 0,0 0-1 0 0,0 0 1 0 0,0 1-1 0 0,0-1 1 0 0,0 0-1 0 0,-1 0 1 0 0,1 0 0 0 0,-1 0-1 0 0,0 0 1 0 0,0 0-1 0 0,-1-3 1 0 0,-2 2-14 0 0,0 1 0 0 0,0-1 1 0 0,-1 1-1 0 0,1 0 0 0 0,-9-5 1 0 0,11 8-7 0 0,0-1 12 0 0,0 1-1 0 0,0 0 1 0 0,0-1-1 0 0,0 0 1 0 0,0 1-1 0 0,1-1 1 0 0,-1 0-1 0 0,0 0 1 0 0,-3-2-1 0 0,-17-9 54 0 0,-17-3 196 0 0,-2 7-189 0 0,39 8-62 0 0,-1 0-9 0 0,-23-4 40 0 0,24 3-4 0 0,-1 1-13 0 0,-9 0-48 0 0,9 0-31 0 0,0 0 28 0 0,-61-4-2088 0 0,46 7 58 0 0,5 1-2382 0 0,-1 0 2406 0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12:52.5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310 114 1484 0 0,'0'0'10423'0'0,"-7"-1"-10268"0"0,-24-1 730 0 0,30 0-782 0 0,-1 0 1 0 0,1-1-1 0 0,-1 1 1 0 0,1 0 0 0 0,0-1-1 0 0,0 1 1 0 0,0-1-1 0 0,0 1 1 0 0,1-1 0 0 0,-1 0-1 0 0,0-3 1 0 0,-2-5 289 0 0,2 9-309 0 0,-6-9 203 0 0,5 8-230 0 0,0-1 0 0 0,-1 1-1 0 0,0 0 1 0 0,0 0 0 0 0,0 0 0 0 0,0 0-1 0 0,-1 0 1 0 0,-4-2 0 0 0,7 4-17 0 0,-1 0 12 0 0,-32-16 220 0 0,32 17-234 0 0,-13-5 112 0 0,3 5-131 0 0,9 0-33 0 0,0 1 3 0 0,-5 0 44 0 0,0 1 0 0 0,0 0 0 0 0,1 0-1 0 0,-10 5 1 0 0,9-4-47 0 0,6-2 15 0 0,-1-1 12 0 0,-9 3-5 0 0,9-2 6 0 0,0 0 0 0 0,-1 0 0 0 0,1 1 0 0 0,0-1 0 0 0,0 1 0 0 0,0-1 0 0 0,0 1 0 0 0,0 0 0 0 0,0 0 0 0 0,0 0 0 0 0,0 1 0 0 0,1-1 0 0 0,0 1 0 0 0,-1-1 0 0 0,-2 5 1 0 0,4-5-6 0 0,0-1 19 0 0,-1 2-29 0 0,0-1-1 0 0,-9 18-16 0 0,5 18 134 0 0,6-36-122 0 0,5 16 70 0 0,-4-16-59 0 0,-1 0 0 0 0,1 0 0 0 0,0 0 0 0 0,0 0 1 0 0,1 0-1 0 0,-1 0 0 0 0,0 0 0 0 0,1 0 0 0 0,-1-1 1 0 0,1 1-1 0 0,-1-1 0 0 0,1 1 0 0 0,0-1 1 0 0,-1 1-1 0 0,1-1 0 0 0,0 0 0 0 0,0 0 0 0 0,0 0 1 0 0,0 0-1 0 0,0 0 0 0 0,0 0 0 0 0,1-1 0 0 0,-1 1 1 0 0,0-1-1 0 0,0 1 0 0 0,0-1 0 0 0,4 0 1 0 0,-3 1 32 0 0,31 0 66 0 0,-31-1-78 0 0,12 0-4 0 0,-12 0 6 0 0,13 2 66 0 0,-13-2-28 0 0,2 0-61 0 0,3 0 31 0 0,0 0 0 0 0,0-1 0 0 0,0 0 0 0 0,0-1 0 0 0,7-1 0 0 0,-13 2-3 0 0,-1 1-24 0 0,4 0 17 0 0,-1 0 0 0 0,0 0 0 0 0,1-1 0 0 0,-1 1 0 0 0,0-1 0 0 0,1 0 0 0 0,-1 0 0 0 0,0-1 0 0 0,0 1 0 0 0,6-4 0 0 0,-8 4 18 0 0,-1-1-7 0 0,1 0-24 0 0,0 0-1 0 0,0 0 1 0 0,0-1-1 0 0,-1 1 0 0 0,1-1 1 0 0,-1 1-1 0 0,1-1 1 0 0,0-3-1 0 0,8-38 53 0 0,-10 42-87 0 0,-4-3-577 0 0,-10 1-5838 0 0,-3 4-533 0 0,11 0 5453 0 0,5 0 2203 0 0,-2 0-2592 0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12:54.27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149 41 1164 0 0,'0'0'557'0'0,"-12"-5"2564"0"0,-33-2 268 0 0,42 7-3139 0 0,-20 11 572 0 0,17-7-697 0 0,1 0 0 0 0,-1 1 0 0 0,1 0 0 0 0,1-1 0 0 0,-1 2 0 0 0,1-1 1 0 0,0 1-1 0 0,0-1 0 0 0,0 1 0 0 0,-4 10 0 0 0,7-14-70 0 0,-5 16 146 0 0,2 18 317 0 0,5-32-498 0 0,-1-1-1 0 0,1 0 1 0 0,0 1-1 0 0,0-1 1 0 0,0 0-1 0 0,1 1 1 0 0,-1-1-1 0 0,1 0 1 0 0,2 4-1 0 0,-2-5-7 0 0,-1 0 42 0 0,19 14 56 0 0,-18-15-92 0 0,2 1-6 0 0,1 1 0 0 0,-1-1 0 0 0,1 0 0 0 0,-1 0 0 0 0,1-1-1 0 0,0 1 1 0 0,7 0 0 0 0,-2 0 8 0 0,-8-2 50 0 0,2 0-57 0 0,29-4 224 0 0,-30 3-207 0 0,13-2-13 0 0,-8-1 21 0 0,-5 3 28 0 0,1-1 1 0 0,-1 1-1 0 0,1-1 1 0 0,-1 0-1 0 0,0 0 1 0 0,0-1-1 0 0,1 1 1 0 0,-1-1-1 0 0,-1 1 1 0 0,1-1-1 0 0,4-5 1 0 0,-6 7 42 0 0,7-12 174 0 0,-6 7-174 0 0,1-1 1 0 0,-2 1 0 0 0,1 0-1 0 0,-1-1 1 0 0,1-10-1 0 0,-2 14-97 0 0,0 0-20 0 0,-8-33 334 0 0,8 34-296 0 0,-5-12 116 0 0,-4-5-20 0 0,8 17-96 0 0,0-1-22 0 0,-1-1 0 0 0,1 1 1 0 0,-1-1-1 0 0,1 1 1 0 0,-1 0-1 0 0,0 0 0 0 0,0 0 1 0 0,-1 0-1 0 0,1 0 0 0 0,-4-3 1 0 0,5 4-7 0 0,-17-11-12345 0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12:55.73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200 57 1300 0 0,'-7'-11'3320'0'0,"-14"-11"-1213"0"0,19 21-1831 0 0,-9-6 448 0 0,-29 0 238 0 0,37 6-680 0 0,2 1-265 0 0,-1 0 0 0 0,1-1-1 0 0,0 1 1 0 0,-1 0 0 0 0,1 0 0 0 0,-1 0 0 0 0,1 0 0 0 0,-1 0-1 0 0,1 1 1 0 0,-2-1 0 0 0,-1 0 105 0 0,-14 4 221 0 0,10 0-206 0 0,1 1 0 0 0,-1 0 1 0 0,1 0-1 0 0,1 1 0 0 0,-1 0 0 0 0,-5 6 1 0 0,10-10-80 0 0,1 0-22 0 0,-1 1-20 0 0,-1 2 63 0 0,1 0 0 0 0,-1 1 0 0 0,1-1 0 0 0,0 0 0 0 0,-3 12 0 0 0,5-15 57 0 0,2 16 193 0 0,4-8-254 0 0,-4-8-44 0 0,1 0 0 0 0,-1 1 0 0 0,1-1 1 0 0,0 0-1 0 0,-1-1 0 0 0,1 1 0 0 0,0 0 0 0 0,0-1 1 0 0,1 1-1 0 0,-1-1 0 0 0,6 1 0 0 0,-9-2-31 0 0,3 1-2 0 0,0 0-22 0 0,45 2 149 0 0,-45-3-33 0 0,16-2 159 0 0,-1-6 34 0 0,-12 3-205 0 0,-1 0-1 0 0,1-1 0 0 0,-1 1 1 0 0,0-1-1 0 0,0-1 0 0 0,-1 1 1 0 0,7-14-1 0 0,-9 18-89 0 0,-1 0 51 0 0,-1 0-37 0 0,8-20 91 0 0,-4 6 211 0 0,-4 12-294 0 0,0 0 1 0 0,-1 0-1 0 0,0 0 1 0 0,0 0-1 0 0,0 0 1 0 0,0 1-1 0 0,-2-5 1 0 0,2 6-69 0 0,-6-2-94 0 0,0 2-6062 0 0,2 1 5244 0 0,-3 0-3702 0 0,-6-1 2920 0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12:56.9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217 27 2528 0 0,'0'0'758'0'0,"-9"-10"2501"0"0,-24-4 324 0 0,31 13-3218 0 0,-15 0 929 0 0,3 2-1057 0 0,11-1-9 0 0,0 1-48 0 0,-6 1 22 0 0,0 1 0 0 0,0 0 0 0 0,0 1 0 0 0,0 0-1 0 0,0 0 1 0 0,1 1 0 0 0,-1 0 0 0 0,1 0-1 0 0,1 1 1 0 0,-1 0 0 0 0,1 1 0 0 0,0 0 0 0 0,-12 15-1 0 0,18-20-175 0 0,-1 1-1 0 0,1 0 0 0 0,0 0 1 0 0,0 0-1 0 0,0 0 0 0 0,1 0 0 0 0,-1 0 1 0 0,1 0-1 0 0,-1 1 0 0 0,1-1 1 0 0,0 0-1 0 0,0 0 0 0 0,1 0 1 0 0,-1 0-1 0 0,1 0 0 0 0,0 4 0 0 0,0-4 70 0 0,8 12-17 0 0,-7-12-61 0 0,1-1-1 0 0,-1 0 1 0 0,1 0-1 0 0,-1 0 1 0 0,1 0 0 0 0,0 0-1 0 0,0-1 1 0 0,0 1-1 0 0,0-1 1 0 0,0 0-1 0 0,0 0 1 0 0,4 1-1 0 0,-5-2 6 0 0,1 1-17 0 0,30 0 240 0 0,-30-1-229 0 0,1-1 9 0 0,20-5 5 0 0,25-9-1 0 0,-44 12 36 0 0,0 1 1 0 0,-1 0-1 0 0,0-1 0 0 0,1 0 1 0 0,-1 0-1 0 0,6-6 0 0 0,-9 8-44 0 0,1-1 0 0 0,-1 1 0 0 0,0 0 0 0 0,0-1 0 0 0,0 0 0 0 0,0 1-1 0 0,0-1 1 0 0,0 0 0 0 0,0 1 0 0 0,0-1 0 0 0,-1 0 0 0 0,1 0 0 0 0,0 0-1 0 0,-1 0 1 0 0,0 0 0 0 0,0 0 0 0 0,1 1 0 0 0,-1-1 0 0 0,0 0 0 0 0,0 0-1 0 0,-1 0 1 0 0,1 0 0 0 0,-1-3 0 0 0,-6-18 94 0 0,5 19-104 0 0,1 1 0 0 0,-8-7-17 0 0,6 8 3 0 0,0 0 0 0 0,0 0-1 0 0,0 0 1 0 0,0 0 0 0 0,0 0 0 0 0,0 1 0 0 0,0-1 0 0 0,-5 0 0 0 0,6 1-215 0 0,-1 0-780 0 0,-20 4-11020 0 0,15-1 11014 0 0,5-1-866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6:42.05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278 353 1688 0 0,'0'0'1290'0'0,"-1"-6"-672"0"0,-6-15-8 0 0,5 15 559 0 0,-7-32 3966 0 0,6 28-4671 0 0,3 7-22 0 0,-1 1-88 0 0,-8-27 1269 0 0,-16-36 1 0 0,7 20-877 0 0,15 39-667 0 0,-1-1 0 0 0,1 1-1 0 0,-1 1 1 0 0,0-1 0 0 0,-1 0 0 0 0,1 1 0 0 0,-1 0-1 0 0,0 0 1 0 0,0 1 0 0 0,-1-1 0 0 0,1 1 0 0 0,-1 0-1 0 0,-11-5 1 0 0,-4-5 87 0 0,-12-6 5 0 0,8 4-114 0 0,24 15-12 0 0,-4 6-4179 0 0,2-4 3121 0 0,0 1 0 0 0,0 0 0 0 0,1-1 1 0 0,-7 3-1 0 0,4-2-1191 0 0,-9 2-1856 0 0,12-4 2321 0 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12:57.8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183 26 2108 0 0,'0'0'4339'0'0,"-5"-3"-3803"0"0,-14-12-31 0 0,14 12 462 0 0,3 2-543 0 0,-25-1 1041 0 0,24 2-1123 0 0,-14-2 942 0 0,3 4-1093 0 0,11-2 184 0 0,-1 1-213 0 0,-1 0-55 0 0,1 1-1 0 0,-1-1 1 0 0,0 1-1 0 0,0 0 1 0 0,1 1-1 0 0,-1-1 0 0 0,-7 7 1 0 0,11-8-59 0 0,-1 0-28 0 0,0 0-1 0 0,1 0 1 0 0,-1 0-1 0 0,1-1 1 0 0,-1 2 0 0 0,1-1-1 0 0,0 0 1 0 0,-1 0-1 0 0,1 0 1 0 0,0 1 0 0 0,0-1-1 0 0,0 1 1 0 0,0-1-1 0 0,0 1 1 0 0,-1 1 0 0 0,-13 24 261 0 0,14-25-217 0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13:00.08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65 22 672 0 0,'0'0'432'0'0,"-23"12"11"0"0,21-11-425 0 0,-11 15 122 0 0,0 1-155 0 0,11-16 157 0 0,-2 12-20 0 0,-3 21 54 0 0,6-32 88 0 0,2 0-202 0 0,2 6 90 0 0,0 0 0 0 0,1-1 0 0 0,9 14 0 0 0,-12-19-62 0 0,37 17 1049 0 0,-33-17-1090 0 0,-1 1 0 0 0,1-1 0 0 0,0 0 1 0 0,0-1-1 0 0,0 1 0 0 0,0-1 0 0 0,0 0 0 0 0,1 0 0 0 0,-1 0 0 0 0,0-1 0 0 0,0 0 0 0 0,1 0 1 0 0,-1 0-1 0 0,10-2 0 0 0,-13 1-37 0 0,0 0 50 0 0,3-2-9 0 0,0 0 0 0 0,0-1 0 0 0,-1 1 0 0 0,1-1 0 0 0,-1 0 0 0 0,0 0 1 0 0,5-8-1 0 0,-8 10 65 0 0,9-20 426 0 0,-12-7-86 0 0,2 26-406 0 0,-7-17-76 0 0,6 18 28 0 0,-12-35 222 0 0,9 32-238 0 0,1 3 22 0 0,-5-2-10 0 0,6 2-11 0 0,-5 0 47 0 0,0 0 1 0 0,-1-1-1 0 0,1 0 1 0 0,-11-7-1 0 0,16 9 14 0 0,2 1-39 0 0,-1-1 1 0 0,1 0-1 0 0,-1 1 1 0 0,0-1-1 0 0,1 1 0 0 0,-1-1 1 0 0,0 1-1 0 0,1-1 1 0 0,-1 1-1 0 0,0-1 0 0 0,0 1 1 0 0,1-1-1 0 0,-1 1 1 0 0,0 0-1 0 0,0 0 0 0 0,0-1 1 0 0,0 1-1 0 0,1 0 1 0 0,-1 0-1 0 0,0 0 0 0 0,-1 0 1 0 0,-17-2 119 0 0,16 2-230 0 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13:01.38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127 7 1328 0 0,'0'0'2323'0'0,"-7"0"-1922"0"0,-26-3 1208 0 0,28 5-1424 0 0,1 0-1 0 0,0 0 1 0 0,0 1 0 0 0,0 0 0 0 0,0-1 0 0 0,0 1 0 0 0,0 1 0 0 0,1-1 0 0 0,0 0 0 0 0,-5 6 0 0 0,7-7-17 0 0,-4 2 84 0 0,1-1 1 0 0,0 1-1 0 0,-1 0 1 0 0,2 1-1 0 0,-1-1 1 0 0,-4 7-1 0 0,7-10-306 0 0,0 1 339 0 0,0-1-236 0 0,1 1 1 0 0,-1-1-1 0 0,1 1 0 0 0,-1-1 1 0 0,1 1-1 0 0,0-1 1 0 0,0 1-1 0 0,0-1 0 0 0,0 1 1 0 0,0-1-1 0 0,0 1 0 0 0,0-1 1 0 0,0 1-1 0 0,0-1 0 0 0,1 1 1 0 0,-1-1-1 0 0,1 1 1 0 0,0 2-1 0 0,16 13 146 0 0,-15-15-179 0 0,0-1 20 0 0,47 20 308 0 0,-46-21-300 0 0,14 5 0 0 0,3-2-47 0 0,13-1 147 0 0,-28-2-113 0 0,12 1-41 0 0,-14-1 38 0 0,3-1 8 0 0,-1 0 1 0 0,1 0-1 0 0,-1-1 1 0 0,1 1 0 0 0,-1-1-1 0 0,0 0 1 0 0,8-5-1 0 0,-11 6 16 0 0,0-1-70 0 0,2-5-7 0 0,-3 5 43 0 0,0-2-15 0 0,1 0 0 0 0,-1 0-1 0 0,0 0 1 0 0,-1-1 0 0 0,1 1 0 0 0,-1 0-1 0 0,0-6 1 0 0,-15-24 152 0 0,14 32-151 0 0,-20-28 148 0 0,15 24-124 0 0,4 1-35 0 0,-12-2 92 0 0,12 6-60 0 0,-12-3 63 0 0,12 3-188 0 0,1 0-1 0 0,-1 1 1 0 0,1-1-1 0 0,-1 1 1 0 0,1-1-1 0 0,-1 1 1 0 0,0-1-1 0 0,1 1 1 0 0,-1 0-1 0 0,0 0 0 0 0,1 0 1 0 0,-1 0-1 0 0,0 0 1 0 0,1 0-1 0 0,-1 0 1 0 0,0 0-1 0 0,-1 1 1 0 0,-1 1-229 0 0,-25 8-8044 0 0,17-7 6597 0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19:55.8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 26 716 0 0,'0'0'12130'0'0,"-4"-1"-11861"0"0,-14-4 2051 0 0,18 8-2252 0 0,-1 0 0 0 0,1 0 0 0 0,0 1 0 0 0,0-1 0 0 0,0 0 0 0 0,0 0 0 0 0,0 0 0 0 0,1 4 0 0 0,0 27 428 0 0,3-18-354 0 0,5 28 118 0 0,0 11-52 0 0,-9-53 305 0 0,3-8-513 0 0,6-17-2 0 0,-6 17-26 0 0,-2 4 8 0 0,15-30-17 0 0,-11 19 10 0 0,1 1 1 0 0,1 0-1 0 0,0 0 1 0 0,16-20-1 0 0,-9 15 134 0 0,-13 15-92 0 0,0 0-43 0 0,3-5-2 0 0,-1 0 4 0 0,4-1 72 0 0,-3 4-18 0 0,-3 3-55 0 0,2-1-20 0 0,-3 2 44 0 0,1 0 1 0 0,-1-1-1 0 0,0 1 1 0 0,0 0-1 0 0,0 0 1 0 0,1 0-1 0 0,-1-1 1 0 0,0 1-1 0 0,0 0 0 0 0,0 0 1 0 0,1 0-1 0 0,-1 0 1 0 0,0 0-1 0 0,0-1 1 0 0,1 1-1 0 0,-1 0 1 0 0,0 0-1 0 0,0 0 0 0 0,1 0 1 0 0,-1 0-1 0 0,0 0 1 0 0,1 0-1 0 0,-1 0 1 0 0,0 0-1 0 0,0 0 1 0 0,1 0-1 0 0,-1 0 0 0 0,0 0 1 0 0,0 0-1 0 0,1 0 1 0 0,-1 0-1 0 0,0 1 1 0 0,0-1-1 0 0,1 0 1 0 0,-1 0-1 0 0,0 0 0 0 0,0 0 1 0 0,1 0-1 0 0,-1 1 1 0 0,0-1-1 0 0,0 0 1 0 0,0 0-1 0 0,1 1 1 0 0,1 3 15 0 0,1 0 0 0 0,-1 0 0 0 0,0 0 0 0 0,0 0 1 0 0,2 8-1 0 0,-3-9-44 0 0,-2 26 43 0 0,1-23-18 0 0,-1 5-3 0 0,1-2 9 0 0,-5 18-77 0 0,0 26 91 0 0,5-50 103 0 0,0 1-133 0 0,0 3-19 0 0,0-7 35 0 0,0 0 0 0 0,0 0 0 0 0,0 0-1 0 0,0 0 1 0 0,0 0 0 0 0,0 0 0 0 0,0 0 0 0 0,0 0-1 0 0,0 0 1 0 0,0 1 0 0 0,0-1 0 0 0,1 0 0 0 0,-1 0-1 0 0,0 0 1 0 0,0 0 0 0 0,0 0 0 0 0,0 0-1 0 0,0 0 1 0 0,0 0 0 0 0,0 0 0 0 0,0 0 0 0 0,0 0-1 0 0,0 0 1 0 0,0 0 0 0 0,0 0 0 0 0,0 0-1 0 0,1 0 1 0 0,-1 0 0 0 0,0 0 0 0 0,0 0 0 0 0,0 0-1 0 0,0 0 1 0 0,0 0 0 0 0,0 0 0 0 0,0 0 0 0 0,0 0-1 0 0,0 0 1 0 0,0 0 0 0 0,0 0 0 0 0,1 0-1 0 0,-1 0 1 0 0,0 0 0 0 0,0 0 0 0 0,0 0 0 0 0,0 0-1 0 0,0 0 1 0 0,0 0 0 0 0,0 0 0 0 0,0 0 0 0 0,0 0-1 0 0,0 0 1 0 0,0 0 0 0 0,0 0 0 0 0,0 0-1 0 0,0-1 1 0 0,0 1 0 0 0,0 0 0 0 0,1 0 0 0 0,-1 0-1 0 0,0 0 1 0 0,0 0 0 0 0,0 0 0 0 0,0 0-1 0 0,0 0 1 0 0,22-25 59 0 0,-18 21-41 0 0,-1-2 22 0 0,8-12-33 0 0,21-34-134 0 0,-31 51 139 0 0,0-1-26 0 0,6-7 17 0 0,14-18-28 0 0,-20 25 26 0 0,10-8-21 0 0,-8 4-5 0 0,-2 4 4 0 0,0 1 17 0 0,8-8 76 0 0,-9 8-72 0 0,1 1 0 0 0,-1 0 0 0 0,0 0 0 0 0,0-1 0 0 0,0 1 0 0 0,1 0 0 0 0,-1 0 1 0 0,0-1-1 0 0,0 1 0 0 0,1 0 0 0 0,-1 0 0 0 0,0 0 0 0 0,1 0 0 0 0,-1-1 0 0 0,0 1 0 0 0,0 0 0 0 0,1 0 0 0 0,-1 0 1 0 0,0 0-1 0 0,1 0 0 0 0,-1 0 0 0 0,0 0 0 0 0,1 0 0 0 0,-1 0 0 0 0,0 0 0 0 0,1 0 0 0 0,-1 0 0 0 0,0 0 1 0 0,1 0-1 0 0,-1 0 0 0 0,0 0 0 0 0,1 1 0 0 0,10 13-6 0 0,-8-11 16 0 0,-7 35-30 0 0,-1 4-77 0 0,5-39 108 0 0,2 15 30 0 0,4 4 91 0 0,-5-20-152 0 0,5 6 264 0 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19:56.6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38 10 1328 0 0,'0'0'5071'0'0,"-3"5"-4727"0"0,-9 16-14 0 0,9-15 177 0 0,1-4-292 0 0,0 0 0 0 0,0 1 0 0 0,0-1 0 0 0,0 1 0 0 0,1-1-1 0 0,-1 1 1 0 0,1 0 0 0 0,-1-1 0 0 0,1 1 0 0 0,0 0 0 0 0,-1 4 0 0 0,3-5-119 0 0,-1 1 1 0 0,0-1 0 0 0,1 0-1 0 0,0 0 1 0 0,-1 1-1 0 0,1-1 1 0 0,0 0-1 0 0,0 0 1 0 0,3 3-1 0 0,-2-2 24 0 0,-2-2-93 0 0,0 0-1 0 0,1-1 1 0 0,-1 1 0 0 0,1 0 0 0 0,0 0 0 0 0,-1-1-1 0 0,1 1 1 0 0,0 0 0 0 0,-1-1 0 0 0,1 1 0 0 0,0-1-1 0 0,-1 1 1 0 0,1-1 0 0 0,0 1 0 0 0,0-1 0 0 0,0 0-1 0 0,0 1 1 0 0,1-1 0 0 0,21 8 612 0 0,5-6-369 0 0,-24-2-217 0 0,12-2 45 0 0,25-11 33 0 0,-38 12-134 0 0,-1 0-1 0 0,1-1 13 0 0,2 0 57 0 0,-1-1 1 0 0,0 1 0 0 0,0-1 0 0 0,0 0-1 0 0,0 0 1 0 0,0 0 0 0 0,5-7-1 0 0,-8 8-96 0 0,0 1 38 0 0,-1 1 1 0 0,0-1 0 0 0,1 1 0 0 0,-1-1 0 0 0,0 0 0 0 0,0 1 0 0 0,0-1 0 0 0,0 0 1 0 0,0 1-1 0 0,0-1 0 0 0,0 0 0 0 0,0 1 0 0 0,0-1 0 0 0,0 0 0 0 0,0 1 0 0 0,0-1 0 0 0,0 0 0 0 0,0 1 0 0 0,-1-1 0 0 0,1 0 0 0 0,0 1 0 0 0,0-1 1 0 0,-1 0-1 0 0,1 1 0 0 0,-1-1 0 0 0,0 0 0 0 0,-11-21 207 0 0,-11 0-220 0 0,21 21 30 0 0,0-1-27 0 0,0 0 0 0 0,-1 1 0 0 0,1-1 1 0 0,-1 1-1 0 0,1 0 0 0 0,-5-2 0 0 0,-27 6-75 0 0,31-2-188 0 0,-20 1-7006 0 0,15-1 5699 0 0,5-1-483 0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19:58.8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96 46 644 0 0,'0'0'4780'0'0,"-1"-5"-4707"0"0,-2-21 725 0 0,2 25-762 0 0,0 0 0 0 0,1 0 0 0 0,-1 0 0 0 0,0 0 0 0 0,0 0 0 0 0,1 0 0 0 0,-1 0 0 0 0,0 1 0 0 0,0-1 0 0 0,0 0 0 0 0,0 1 0 0 0,0-1 0 0 0,0 1 0 0 0,0-1 1 0 0,0 1-1 0 0,0-1 0 0 0,0 1 0 0 0,0 0 0 0 0,-1 0 0 0 0,1-1 0 0 0,-1 1 0 0 0,2 0-66 0 0,-3-1 339 0 0,-1 2-287 0 0,-11 1-38 0 0,11-1 108 0 0,2 1-59 0 0,-1-1-28 0 0,-1 1-19 0 0,-9 16 167 0 0,11-15-113 0 0,-1 0 0 0 0,1 1 0 0 0,0-1 0 0 0,1 1 0 0 0,-1 0 0 0 0,1-1 0 0 0,-1 1-1 0 0,0 8 1 0 0,1-10 66 0 0,1-1-103 0 0,-1-1-1 0 0,1 1 0 0 0,0 0 1 0 0,-1 0-1 0 0,1 0 0 0 0,0 0 1 0 0,-1 0-1 0 0,1 0 1 0 0,0 0-1 0 0,0-1 0 0 0,0 1 1 0 0,0 0-1 0 0,0 0 0 0 0,0 0 1 0 0,0 0-1 0 0,0 0 0 0 0,0 0 1 0 0,0 0-1 0 0,0 0 0 0 0,1 0 1 0 0,-1 0-1 0 0,1 1 0 0 0,-1-1 6 0 0,0 0 0 0 0,0 1 0 0 0,0-1-1 0 0,1 0 1 0 0,-1 0 0 0 0,0 1-1 0 0,1-1 1 0 0,-1 0 0 0 0,1 0 0 0 0,-1 0-1 0 0,1 1 1 0 0,0-1 0 0 0,-1 0 0 0 0,1 0-1 0 0,0 0 1 0 0,2 1 0 0 0,4 4 7 0 0,-6-5-6 0 0,-1 0 0 0 0,1 0-1 0 0,0 0 1 0 0,0 0 0 0 0,-1-1 0 0 0,1 1-1 0 0,0 0 1 0 0,0-1 0 0 0,0 1-1 0 0,0 0 1 0 0,0-1 0 0 0,2 1-1 0 0,24 5 82 0 0,-24-6-24 0 0,0 0-24 0 0,8 0-39 0 0,-9 0 8 0 0,2 0 62 0 0,13 0 10 0 0,-14 0-55 0 0,28-3-121 0 0,-28 3 183 0 0,27-1-36 0 0,-27 0-29 0 0,29-4 10 0 0,-31 4-22 0 0,0 0 0 0 0,0-1 0 0 0,0 1-1 0 0,0 0 1 0 0,0 0 0 0 0,0-1 0 0 0,-1 1 0 0 0,1 0 0 0 0,0-1-1 0 0,-1 1 1 0 0,0-1 0 0 0,1 1 0 0 0,-1-1 0 0 0,0 1-1 0 0,1-1 1 0 0,-1 1 0 0 0,0-1 0 0 0,0 1 0 0 0,0-1 0 0 0,0 1-1 0 0,-1-3 1 0 0,1 2 35 0 0,-5-4-46 0 0,5 5-7 0 0,-1 0-1 0 0,1 0 0 0 0,-1 0 0 0 0,1 0 0 0 0,-1 1 0 0 0,0-1 0 0 0,1 0 0 0 0,-1 0 0 0 0,0 0 0 0 0,0 1 0 0 0,0-1 0 0 0,0 0 0 0 0,1 1 0 0 0,-1-1 0 0 0,0 1 0 0 0,-2-1 1 0 0,-40-2-130 0 0,40 4 198 0 0,-1-1-95 0 0,-9 1 15 0 0,10-1 72 0 0,-13 2 56 0 0,5-1 150 0 0,2 2-1470 0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00.1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123 6 448 0 0,'0'0'479'0'0,"-14"-3"1182"0"0,-11 1-418 0 0,22 1-335 0 0,0 1-755 0 0,-27 1 789 0 0,27 0-774 0 0,-3 0-73 0 0,5-1-85 0 0,-1 0 1 0 0,1 1 0 0 0,0-1 0 0 0,-1 0-1 0 0,1 0 1 0 0,0 1 0 0 0,0-1-1 0 0,-1 1 1 0 0,1-1 0 0 0,0 1-1 0 0,0 0 1 0 0,0-1 0 0 0,0 1 0 0 0,-1 1-1 0 0,-16 18 207 0 0,18-18-197 0 0,-1-1 1 0 0,1 0 0 0 0,0 1-1 0 0,0-1 1 0 0,0 1-1 0 0,0-1 1 0 0,0 0-1 0 0,0 1 1 0 0,0-1 0 0 0,0 1-1 0 0,1-1 1 0 0,-1 0-1 0 0,0 1 1 0 0,1-1-1 0 0,-1 0 1 0 0,1 0-1 0 0,0 1 1 0 0,-1-1 0 0 0,1 0-1 0 0,0 0 1 0 0,1 2-1 0 0,1 0 33 0 0,0-1-1 0 0,-1-1 0 0 0,1 1 0 0 0,0 0 1 0 0,0 0-1 0 0,0-1 0 0 0,0 0 0 0 0,3 1 1 0 0,-3-1 71 0 0,14 3-126 0 0,-2-4-17 0 0,-12 0 221 0 0,16-2-121 0 0,-16 2-47 0 0,34-16 410 0 0,-36 16-422 0 0,0 0 1 0 0,0-1 0 0 0,0 1-1 0 0,0 0 1 0 0,0-1-1 0 0,0 1 1 0 0,0-1 0 0 0,0 1-1 0 0,0-1 1 0 0,0 0-1 0 0,-1 1 1 0 0,1-1 0 0 0,0 0-1 0 0,0 0 1 0 0,-1 1-1 0 0,1-1 1 0 0,0 0 0 0 0,-1 0-1 0 0,1 0 1 0 0,-1 0-1 0 0,1 0 1 0 0,0-1 0 0 0,6-19 432 0 0,-7 19-63 0 0,-11-12-194 0 0,-16 8 28 0 0,11 4-259 0 0,12 2-186 0 0,-1 0 148 0 0,-4 1-7849 0 0,-10 0 6119 0 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02.7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159 107 796 0 0,'8'-9'1823'0'0,"-6"6"-1599"0"0,0 1-1 0 0,0 0 1 0 0,0-1-1 0 0,0 1 0 0 0,0-1 1 0 0,-1 0-1 0 0,1 0 1 0 0,-1 1-1 0 0,2-6 1 0 0,-2 7 446 0 0,-4-18-177 0 0,2 16-343 0 0,-1 0 0 0 0,0 0 1 0 0,0 0-1 0 0,0 0 0 0 0,0 1 0 0 0,-1-1 0 0 0,1 0 0 0 0,-1 1 0 0 0,1 0 1 0 0,-6-4-1 0 0,6 5-17 0 0,-11-5 180 0 0,-24 0 398 0 0,34 6-550 0 0,0 1-128 0 0,-25 7 222 0 0,25-6-186 0 0,-5 6 154 0 0,6-6-196 0 0,0 0 1 0 0,0 0-1 0 0,0 0 1 0 0,0 0-1 0 0,1 1 0 0 0,-1-1 1 0 0,1 0-1 0 0,0 1 1 0 0,0-1-1 0 0,0 1 0 0 0,0-1 1 0 0,-1 6-1 0 0,0-3 52 0 0,1-4 37 0 0,-18 32 572 0 0,18-27-663 0 0,-1 0 1 0 0,1 0-1 0 0,-1 0 0 0 0,-1 0 1 0 0,-3 6-1 0 0,5-10 219 0 0,1 1-255 0 0,0 7-11 0 0,0-7 27 0 0,2-1 26 0 0,-1 0-13 0 0,0 0 1 0 0,0 0-1 0 0,0-1 0 0 0,0 1 0 0 0,0 0 0 0 0,1-1 1 0 0,-1 1-1 0 0,1-1 0 0 0,-1 1 0 0 0,1-1 1 0 0,0 0-1 0 0,-1 1 0 0 0,1-1 0 0 0,0 0 1 0 0,0 0-1 0 0,3 1 0 0 0,-2-2-47 0 0,13 2-57 0 0,-5-1 97 0 0,-8-1 33 0 0,1 0-3 0 0,12-2 55 0 0,-12 1-3 0 0,30-17-171 0 0,-19 15 157 0 0,-4 0-63 0 0,-9 3-8 0 0,4-2 1 0 0,0 0 6 0 0,-1 0 1 0 0,1 0 0 0 0,-1-1-1 0 0,0 0 1 0 0,7-4-1 0 0,-11 5 15 0 0,8-7-16 0 0,19-10 62 0 0,-18 10 70 0 0,0-8-21 0 0,-9 16-88 0 0,-2-2-94 0 0,0 1 80 0 0,0 0-1 0 0,0 0 1 0 0,0 0-1 0 0,-1 1 1 0 0,1-1 0 0 0,0 0-1 0 0,-1 1 1 0 0,1-1-1 0 0,-1 1 1 0 0,1-1 0 0 0,-1 1-1 0 0,0 0 1 0 0,0 0-1 0 0,1 0 1 0 0,-4-2-1 0 0,3 3 62 0 0,-5-1-342 0 0,1 1 0 0 0,-1-1 0 0 0,1 0-1 0 0,-9-3 1 0 0,13 3-413 0 0,-1 1-1574 0 0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09.37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20 25 1504 0 0,'0'0'4183'0'0,"-3"-4"-3582"0"0,-14-16 7002 0 0,19 26-7579 0 0,9 23 109 0 0,-11-26-172 0 0,1 7 3 0 0,-1-7 78 0 0,3 2 13 0 0,-2 21-24 0 0,6 47 516 0 0,-7-70-476 0 0,0-1-63 0 0,-5 36 338 0 0,5-36-167 0 0,0 1-126 0 0,0 8 1 0 0,0-8 92 0 0,0 0-125 0 0,5 21 159 0 0,-5-22-175 0 0,3 8 245 0 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11.9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31 48 1720 0 0,'0'0'9056'0'0,"-3"1"-8675"0"0,1-1-291 0 0,1 0-1 0 0,0 1 1 0 0,0-1 0 0 0,0 1-1 0 0,0-1 1 0 0,-1 1 0 0 0,1 0-1 0 0,0 0 1 0 0,0-1 0 0 0,0 1-1 0 0,1 0 1 0 0,-1 0-1 0 0,0 0 1 0 0,0 0 0 0 0,0 0-1 0 0,1 0 1 0 0,-1 0 0 0 0,0 0-1 0 0,1 0 1 0 0,-1 1 0 0 0,1-1-1 0 0,-1 0 1 0 0,1 0 0 0 0,0 1-1 0 0,-1-1 1 0 0,1 0 0 0 0,0 2-1 0 0,-1 0-18 0 0,0 12 278 0 0,-2 26 123 0 0,3-38-417 0 0,0 23 150 0 0,0-24-126 0 0,2 39 626 0 0,2-49-726 0 0,15-35-82 0 0,0-3 132 0 0,-17 43-31 0 0,-2 2-2 0 0,0 0 0 0 0,0 0-1 0 0,0 0 1 0 0,0 0 0 0 0,1 0 0 0 0,-1 1 0 0 0,0-1-1 0 0,1 0 1 0 0,-1 0 0 0 0,1 0 0 0 0,-1 0 0 0 0,1 0-1 0 0,-1 0 1 0 0,1 1 0 0 0,0-1 0 0 0,-1 0 0 0 0,2 0-1 0 0,18-29 76 0 0,-18 28-74 0 0,0-4 2 0 0,1 1-1 0 0,1 0 0 0 0,-1-1 1 0 0,7-6-1 0 0,-9 10-11 0 0,10-6-106 0 0,7-2 32 0 0,-16 9 250 0 0,-2 0-167 0 0,0 1 0 0 0,1 0 0 0 0,-1 0 1 0 0,1-1-1 0 0,-1 1 0 0 0,0 0 1 0 0,1 0-1 0 0,-1-1 1 0 0,1 1-1 0 0,-1 0 0 0 0,1 0 1 0 0,-1 0-1 0 0,1 0 0 0 0,-1 0 1 0 0,1 0-1 0 0,-1 0 0 0 0,1 0 1 0 0,-1 0-1 0 0,1 0 0 0 0,-1 0 1 0 0,1 0-1 0 0,-1 0 0 0 0,1 0 1 0 0,-1 0-1 0 0,1 1 0 0 0,-1-1 1 0 0,1 0-1 0 0,0 1 0 0 0,6 11 18 0 0,-5-9 30 0 0,-1-1-20 0 0,1 7-20 0 0,-1-7 44 0 0,-1 6-19 0 0,-4 33 16 0 0,-3 1-10 0 0,7-39 3 0 0,0 0-11 0 0,-1 4 149 0 0,1-7-174 0 0,0 0 0 0 0,0 0 0 0 0,0 0 0 0 0,0 0 0 0 0,0 0 0 0 0,0 0 0 0 0,0 0-1 0 0,0 0 1 0 0,0 0 0 0 0,0 1 0 0 0,0-1 0 0 0,0 0 0 0 0,0 0 0 0 0,1 0 0 0 0,-1 0 0 0 0,0 0 0 0 0,0 0 0 0 0,0 0 0 0 0,0 0 0 0 0,0 0 0 0 0,0 0 0 0 0,0 0 0 0 0,0 0 0 0 0,0 0-1 0 0,0 1 1 0 0,0-1 0 0 0,1 0 0 0 0,-1 0 0 0 0,0 0 0 0 0,0 0 0 0 0,0 0 0 0 0,0 0 0 0 0,0 0 0 0 0,0 0 0 0 0,0 0 0 0 0,0 0 0 0 0,1 0 0 0 0,-1 0 0 0 0,0 0 0 0 0,0 0 0 0 0,0 0 0 0 0,0 0-1 0 0,0 0 1 0 0,0-1 0 0 0,0 1 0 0 0,0 0 0 0 0,0 0 0 0 0,1 0 0 0 0,-1 0 0 0 0,0 0 0 0 0,0 0 0 0 0,0 0 0 0 0,0 0 0 0 0,0 0 0 0 0,0 0 0 0 0,0 0 0 0 0,0 0 0 0 0,0 0 0 0 0,0-1-1 0 0,20-13-1 0 0,-15 11-23 0 0,16-31-26 0 0,-22 33 64 0 0,17-16-20 0 0,16-14-99 0 0,-31 30 144 0 0,34-19-36 0 0,-29 18-11 0 0,1 0-1 0 0,-1 0 0 0 0,1 1 0 0 0,-1 0 0 0 0,1 0 1 0 0,10 0-1 0 0,-16 2 10 0 0,0 1 1 0 0,0 0 0 0 0,0-1-1 0 0,0 1 1 0 0,0 0-1 0 0,-1 0 1 0 0,1 0 0 0 0,-1 0-1 0 0,1 0 1 0 0,-1 0 0 0 0,0-1-1 0 0,0 1 1 0 0,0 3-1 0 0,0-3 60 0 0,0 1-55 0 0,-7 40-18 0 0,6-40 35 0 0,-2 13 45 0 0,2-7-74 0 0,0-7 71 0 0,-7 28 123 0 0,8-24-4078 0 0,17-3-6216 0 0,-13-3 8247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6:42.95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181 0 1288 0 0,'0'0'7719'0'0,"-5"4"-7465"0"0,-30 26 675 0 0,16-8-214 0 0,0 2 0 0 0,1 0 0 0 0,2 1 0 0 0,0 0 0 0 0,-13 31 1 0 0,24-41-474 0 0,0 0 1 0 0,1 0-1 0 0,1 1 1 0 0,-2 19-1 0 0,4-24-172 0 0,0-1 0 0 0,1 1 0 0 0,1 0 0 0 0,0 0-1 0 0,0-1 1 0 0,1 1 0 0 0,1-1 0 0 0,0 1 0 0 0,4 9 0 0 0,-7-18-371 0 0,3 1-460 0 0,3 5-3008 0 0,-5-7 2775 0 0,4 3 480 0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12.82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 0 1984 0 0,'0'0'5248'0'0,"1"3"-4762"0"0,-1 3 146 0 0,1-1 0 0 0,-1 1-1 0 0,-1 0 1 0 0,1-1 0 0 0,-1 1-1 0 0,-1 5 1 0 0,-1 6-268 0 0,3-16-117 0 0,-1 2-25 0 0,-2 25 537 0 0,3-26-607 0 0,-2 32 793 0 0,2-31-811 0 0,-1 54 840 0 0,0-55-933 0 0,-1 14 214 0 0,2-4-297 0 0,0-10-93 0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15.75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 14 900 0 0,'0'-1'91'0'0,"0"1"0"0"0,0 0 0 0 0,0 0-1 0 0,0-1 1 0 0,0 1 0 0 0,0 0 0 0 0,0 0 0 0 0,0 0-1 0 0,-1-1 1 0 0,1 1 0 0 0,0 0 0 0 0,0 0 0 0 0,0 0-1 0 0,0-1 1 0 0,-1 1 0 0 0,1 0 0 0 0,0 0 0 0 0,0 0-1 0 0,0 0 1 0 0,-1 0 0 0 0,1-1 0 0 0,0 1 0 0 0,0 0-1 0 0,-1 0 1 0 0,1 0 0 0 0,0 0 0 0 0,0 0 0 0 0,-1 0 0 0 0,1 0-1 0 0,0 0 1 0 0,0 0 0 0 0,0 0 0 0 0,-1 0 0 0 0,1 0-1 0 0,0 0 1 0 0,0 0 0 0 0,-1 0 0 0 0,1 0 0 0 0,0 0-1 0 0,0 0 1 0 0,-1 0 0 0 0,1 1 0 0 0,0-1 0 0 0,0 0-1 0 0,0 0 1 0 0,-1 0 0 0 0,1 0 0 0 0,0 1 0 0 0,-4 10 5076 0 0,3-6-6674 0 0,-1-1 1814 0 0,3 0-168 0 0,-1 0 0 0 0,0 0 0 0 0,0 0 0 0 0,0-1 0 0 0,-1 8 1 0 0,1-9 29 0 0,0 42 1295 0 0,-3-25-1206 0 0,1 0 22 0 0,3-5 530 0 0,2-21-807 0 0,18-23 8 0 0,6-1-72 0 0,-14 17 114 0 0,19-25 1 0 0,-31 37-58 0 0,0 0-38 0 0,4-4 30 0 0,-2 3 16 0 0,0 0-1 0 0,0 1 1 0 0,0-1-1 0 0,1 0 1 0 0,-1 1-1 0 0,1 0 1 0 0,0 0-1 0 0,-1 0 1 0 0,7-2-1 0 0,-9 4-3 0 0,1-1-13 0 0,0 1 23 0 0,0 0 0 0 0,0 0-1 0 0,0 0 1 0 0,-1 0 0 0 0,1 0-1 0 0,0 1 1 0 0,0-1 0 0 0,-1 0 0 0 0,1 1-1 0 0,0 0 1 0 0,-1-1 0 0 0,1 1-1 0 0,-1 0 1 0 0,1 0 0 0 0,2 2 0 0 0,-2-2 14 0 0,-2 0-18 0 0,1-1-1 0 0,-1 0 1 0 0,1 1-1 0 0,-1-1 1 0 0,1 1-1 0 0,-1-1 1 0 0,0 0-1 0 0,1 1 1 0 0,-1-1-1 0 0,1 1 1 0 0,-1-1-1 0 0,0 1 1 0 0,0-1-1 0 0,1 1 1 0 0,-1 0-1 0 0,0-1 1 0 0,0 1-1 0 0,0-1 1 0 0,0 1-1 0 0,0-1 1 0 0,1 1-1 0 0,-1 0 1 0 0,0-1-1 0 0,0 1 1 0 0,-1-1-1 0 0,1 1 1 0 0,0 0-1 0 0,0-1 1 0 0,0 2-1 0 0,-2 12 42 0 0,2-11 40 0 0,-1 0 38 0 0,-9 36 91 0 0,10-37-180 0 0,-9 22 170 0 0,8-21-161 0 0,-2 8-20 0 0,3-8 7 0 0,0 12 186 0 0,-1-10-245 0 0,1-5 31 0 0,0 0 1 0 0,0 0 0 0 0,0 0-1 0 0,0 0 1 0 0,0 0 0 0 0,0 0-1 0 0,0 1 1 0 0,0-1 0 0 0,0 0 0 0 0,0 0-1 0 0,0 0 1 0 0,0 0 0 0 0,0 0-1 0 0,0 0 1 0 0,0 0 0 0 0,0 1-1 0 0,0-1 1 0 0,0 0 0 0 0,0 0-1 0 0,0 0 1 0 0,0 0 0 0 0,0 0 0 0 0,1 0-1 0 0,-1 0 1 0 0,0 0 0 0 0,0 0-1 0 0,0 0 1 0 0,0 1 0 0 0,0-1-1 0 0,0 0 1 0 0,0 0 0 0 0,0 0-1 0 0,0 0 1 0 0,0 0 0 0 0,1 0 0 0 0,-1 0-1 0 0,0 0 1 0 0,0 0 0 0 0,0 0-1 0 0,0 0 1 0 0,0 0 0 0 0,0 0-1 0 0,0 0 1 0 0,0 0 0 0 0,1 0-1 0 0,-1 0 1 0 0,0 0 0 0 0,0 0 0 0 0,0 0-1 0 0,0 0 1 0 0,0 0 0 0 0,0 0-1 0 0,0 0 1 0 0,0 0 0 0 0,1 0-1 0 0,-1 0 1 0 0,0 0 0 0 0,0 0-1 0 0,0 0 1 0 0,0-1 0 0 0,0 1 0 0 0,0 0-1 0 0,0 0 1 0 0,0 0 0 0 0,0 0-1 0 0,0 0 1 0 0,0 0 0 0 0,60-66-61 0 0,-28 35 112 0 0,-17 19-42 0 0,-14 11-11 0 0,12-7 32 0 0,18-6-195 0 0,-29 13 192 0 0,2 2-40 0 0,25 13 48 0 0,-28-12-12 0 0,1-1-42 0 0,6 3 21 0 0,-6-3 134 0 0,-2 1-128 0 0,4 7-19 0 0,-3-6-16 0 0,2 12 9 0 0,-1-6 34 0 0,-1-7 94 0 0,-1 1-84 0 0,-2 24 88 0 0,1-24-73 0 0,-2 24 72 0 0,-6 8-133 0 0,9-33 60 0 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16.6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216 0 1768 0 0,'0'0'2726'0'0,"-3"4"-2286"0"0,-51 44 2543 0 0,52-47-2729 0 0,-20 13 294 0 0,20-13-388 0 0,-40 15 482 0 0,39-16-519 0 0,0 0-122 0 0,1 2-8 0 0,-3-2-21 0 0,-13-6 142 0 0,16 5-126 0 0,1 0 93 0 0,-1 0 1 0 0,1 0 0 0 0,0 0 0 0 0,0 0 0 0 0,-1-1 0 0 0,1 1 0 0 0,0 0 0 0 0,0-1 0 0 0,0 1 0 0 0,1 0-1 0 0,-1-1 1 0 0,0 1 0 0 0,0-1 0 0 0,1 0 0 0 0,-1 1 0 0 0,1-1 0 0 0,-1-4 2410 0 0,-2 10-2421 0 0,-7 12-17 0 0,8-12 31 0 0,-12 35 866 0 0,13-37-906 0 0,-1 3 68 0 0,0 1 0 0 0,0 0 0 0 0,1 0 0 0 0,0-1-1 0 0,0 1 1 0 0,0 0 0 0 0,1 0 0 0 0,0 9-1 0 0,0-13-206 0 0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19.54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35 89 2116 0 0,'0'0'7262'0'0,"-3"-4"-6772"0"0,-9-12-22 0 0,9 12 788 0 0,-4-8 4524 0 0,3 33-5654 0 0,3-15 6 0 0,-4 36 594 0 0,6-23-512 0 0,2 6-20 0 0,-3-22-70 0 0,0 16 90 0 0,0-7-36 0 0,0-6-45 0 0,1-9-66 0 0,12-38-20 0 0,22-16-127 0 0,-34 56 81 0 0,7-12 1 0 0,15-16-20 0 0,9-4 54 0 0,-31 32-60 0 0,7-2 7 0 0,-6 2 21 0 0,-1-1 1 0 0,1 1-1 0 0,0 0 1 0 0,0 0-1 0 0,0 1 1 0 0,0-1-1 0 0,0 0 0 0 0,0 1 1 0 0,0-1-1 0 0,0 1 1 0 0,4-1-1 0 0,-3 1-12 0 0,-1 0-23 0 0,1-1 33 0 0,0 1 0 0 0,0 0 0 0 0,0 0 0 0 0,0 1 0 0 0,0-1 0 0 0,0 0 0 0 0,0 1 0 0 0,-1 0 0 0 0,6 2-1 0 0,-6-2 47 0 0,5-13-198 0 0,-7 11 141 0 0,0 1 1 0 0,1-1 0 0 0,-1 1 0 0 0,0-1 0 0 0,0 1 0 0 0,0 0 0 0 0,1-1 0 0 0,-1 1 0 0 0,0-1 0 0 0,1 1 0 0 0,-1 0 0 0 0,0-1 0 0 0,1 1 0 0 0,-1 0 0 0 0,1-1 0 0 0,-1 1 0 0 0,1 0 0 0 0,-1 0 0 0 0,0-1 0 0 0,1 1 0 0 0,-1 0 0 0 0,1 0 0 0 0,-1 0 0 0 0,1 0 0 0 0,-1-1 0 0 0,2 1 0 0 0,-1 2 10 0 0,1 0 0 0 0,-1-1 0 0 0,0 1 0 0 0,0 0 0 0 0,1 0 0 0 0,-1 0 0 0 0,0 0 1 0 0,-1 0-1 0 0,1 0 0 0 0,0 0 0 0 0,-1 1 0 0 0,1-1 0 0 0,-1 0 0 0 0,0 0 0 0 0,1 1 0 0 0,-1-1 0 0 0,0 0 0 0 0,0 0 0 0 0,-1 0 0 0 0,1 1 0 0 0,0-1 0 0 0,-1 0 0 0 0,-1 4 0 0 0,2-4-26 0 0,0 1-5 0 0,-1 1 25 0 0,1-1 0 0 0,-1 1 1 0 0,1 0-1 0 0,-1-1 1 0 0,-2 5-1 0 0,-1 11-35 0 0,4-17 71 0 0,0 25-53 0 0,13-30-16 0 0,-10 3-11 0 0,-1-2-101 0 0,6-6 96 0 0,-6 6 69 0 0,22-20-175 0 0,15-19-20 0 0,-38 40 174 0 0,1 0 3 0 0,0 0 0 0 0,0-1 1 0 0,0 1-1 0 0,0-1 0 0 0,-1 0 0 0 0,1 1 0 0 0,-1-1 0 0 0,1 0 1 0 0,-1 0-1 0 0,2-2 0 0 0,-2 2-12 0 0,1 0-1 0 0,0 1 0 0 0,0-1 1 0 0,1 0-1 0 0,-1 1 1 0 0,0 0-1 0 0,0 0 1 0 0,1 0-1 0 0,-1 0 1 0 0,1 0-1 0 0,-1 0 1 0 0,4 0-1 0 0,-4 0 68 0 0,-1 2-110 0 0,-1-1 56 0 0,1 1-1 0 0,0-1 0 0 0,-1 1 1 0 0,1-1-1 0 0,0 1 1 0 0,-1-1-1 0 0,1 1 0 0 0,-1 0 1 0 0,1-1-1 0 0,-1 1 1 0 0,1 0-1 0 0,-1-1 1 0 0,1 1-1 0 0,-1 0 0 0 0,0 0 1 0 0,1-1-1 0 0,-1 1 1 0 0,0 1-1 0 0,6 18 46 0 0,-9 26-2 0 0,3-44-12 0 0,-1 36 148 0 0,5-3-92 0 0,-4-34-35 0 0,6 18 69 0 0,-5-17 30 0 0,0 0-392 0 0,3 6 337 0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21.46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368 1 1996 0 0,'0'0'3537'0'0,"-17"26"-685"0"0,16-25-2536 0 0,-10 21 946 0 0,10-20-1031 0 0,-2 3 19 0 0,-1 0 0 0 0,1 0 0 0 0,-1-1 0 0 0,0 1 1 0 0,0-1-1 0 0,-5 5 0 0 0,7-8-189 0 0,-24 6 304 0 0,24-7-353 0 0,0 0 0 0 0,1 0 0 0 0,-1 0 0 0 0,1 0 0 0 0,-1 0 0 0 0,1 0 0 0 0,-1-1 0 0 0,1 1 0 0 0,-1 0 0 0 0,1-1 0 0 0,-1 1 0 0 0,1-1 0 0 0,0 1 0 0 0,-1-1 0 0 0,-2-1 0 0 0,3 1-29 0 0,1-2-28 0 0,-1 1 38 0 0,1-1 0 0 0,-1 1 0 0 0,1-1 0 0 0,0 1 0 0 0,0-1 0 0 0,0 0 0 0 0,0 1 0 0 0,0-1 0 0 0,0 0 0 0 0,1 1 0 0 0,1-5 0 0 0,0-7 37 0 0,1 0-50 0 0,-3 13 21 0 0,0 1 0 0 0,0 0 0 0 0,0-1-1 0 0,0 1 1 0 0,0 0 0 0 0,0 0-1 0 0,0-1 1 0 0,0 1 0 0 0,0 0-1 0 0,-1 0 1 0 0,1-1 0 0 0,0 1 0 0 0,0 0-1 0 0,0 0 1 0 0,0-1 0 0 0,0 1-1 0 0,-1 0 1 0 0,1 0 0 0 0,0 0-1 0 0,0-1 1 0 0,0 1 0 0 0,-1 0-1 0 0,1 0 1 0 0,0 0 0 0 0,0 0 0 0 0,-1-1-1 0 0,1 1 1 0 0,0 0 0 0 0,0 0-1 0 0,-1 0 1 0 0,1 0 0 0 0,0 0-1 0 0,0 0 1 0 0,-1 0 0 0 0,-1 0 9 0 0,1 1 0 0 0,-1-1 0 0 0,0 0 0 0 0,1 1 0 0 0,-1 0 0 0 0,1-1 0 0 0,-1 1 0 0 0,1 0 0 0 0,-1 0 0 0 0,1 0 0 0 0,-2 2 0 0 0,-1-1 21 0 0,1 0-1 0 0,0 1 1 0 0,0-1-1 0 0,0 1 1 0 0,1 0-1 0 0,-1 0 1 0 0,-3 6-1 0 0,-3 3 48 0 0,8-10-52 0 0,-1 0 20 0 0,0 1-47 0 0,-1 1-1 0 0,0 0-1 0 0,-1 0 1 0 0,1 0 0 0 0,-1 0 0 0 0,-8 5-1 0 0,11-8 5 0 0,0 0 4 0 0,1 0 0 0 0,-1 0-1 0 0,1-1 1 0 0,-1 1 0 0 0,0 0 0 0 0,1-1-1 0 0,-1 1 1 0 0,0-1 0 0 0,0 1 0 0 0,0 0-1 0 0,1-1 1 0 0,-1 0 0 0 0,0 1 0 0 0,0-1 0 0 0,0 1-1 0 0,0-1 1 0 0,0 0 0 0 0,-1 0 0 0 0,-17 5-6 0 0,19-5 4 0 0,-3 1-24 0 0,0-2-136 0 0,-2 0 144 0 0,-17-8-90 0 0,20 8 72 0 0,0 0-17 0 0,-3-3 7 0 0,3 2 74 0 0,1 0-36 0 0,1 0 1 0 0,-1 0-1 0 0,1 0 0 0 0,-1 0 1 0 0,1-1-1 0 0,0 1 0 0 0,0 0 1 0 0,0 0-1 0 0,0-1 0 0 0,1 1 1 0 0,0-4-1 0 0,-1 1 86 0 0,1-7 810 0 0,-3 28 580 0 0,1-5-1684 0 0,0-4 350 0 0,1-5-84 0 0,1 0-1 0 0,-1 0 0 0 0,0 0 1 0 0,-1 0-1 0 0,1 0 1 0 0,0 0-1 0 0,0 0 1 0 0,-1 0-1 0 0,1-1 1 0 0,-1 1-1 0 0,-1 3 1 0 0,-1 8 191 0 0,0 22 206 0 0,3-33-379 0 0,-3 22 171 0 0,2-11 9 0 0,-1 0-1 0 0,-7 24 1 0 0,8-35-221 0 0,-11 33 200 0 0,12-34-162 0 0,-5 12 39 0 0,5-12-106 0 0,-1 1-1 0 0,1-1 1 0 0,-1 1 0 0 0,0 0-1 0 0,1-1 1 0 0,-1 1 0 0 0,0-1-1 0 0,0 0 1 0 0,0 1 0 0 0,0-1-1 0 0,0 0 1 0 0,0 1-1 0 0,-1-1 1 0 0,-1 2 0 0 0,-6 7 40 0 0,9-9 13 0 0,-2 1-1281 0 0,-2 5 4015 0 0,0-3-5214 0 0,8-44-14806 0 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40.4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87 1 816 0 0,'0'0'6031'0'0,"-3"5"-5824"0"0,-13 16 486 0 0,3 30 1490 0 0,12-49-2022 0 0,-6 11 514 0 0,3-3-398 0 0,0 0 0 0 0,-1-1 0 0 0,-9 15 0 0 0,13-22-240 0 0,-5 10 77 0 0,-6 19 268 0 0,11-29 111 0 0,5-7-488 0 0,80-92 129 0 0,-83 96-139 0 0,29-30 16 0 0,-25 26-47 0 0,52-41-109 0 0,-55 45 127 0 0,1-1-35 0 0,-1-1 57 0 0,16 1-105 0 0,-15 2 185 0 0,3 16-88 0 0,-5-12 32 0 0,-1-2-46 0 0,0 9 39 0 0,0-8-34 0 0,-1 15 4 0 0,-3 0-7 0 0,-9 33-96 0 0,7-28 196 0 0,5-21-52 0 0,-3 13-62 0 0,1-6 52 0 0,3-7 46 0 0,-3 3-58 0 0,2-3 16 0 0,3-4 155 0 0,12-19-186 0 0,-11 16-19 0 0,-2 3 27 0 0,-1 0-1 0 0,1 1 1 0 0,0-1-1 0 0,0 0 1 0 0,0 1-1 0 0,0-1 1 0 0,0 1-1 0 0,0-1 1 0 0,0 1-1 0 0,1-1 1 0 0,-1 1-1 0 0,0 0 1 0 0,3-1-1 0 0,19-23-47 0 0,-22 23 6 0 0,23-38 50 0 0,-23 38 32 0 0,0 0-55 0 0,2-6 31 0 0,-2 5-29 0 0,0 0 0 0 0,0 1 0 0 0,0-1 1 0 0,1 1-1 0 0,-1-1 0 0 0,1 1 0 0 0,0-1 0 0 0,-1 1 0 0 0,1 0 0 0 0,0 0 0 0 0,0-1 0 0 0,0 2 0 0 0,1-1 0 0 0,3-3 1 0 0,-5 4 17 0 0,5-2-74 0 0,-5 2 67 0 0,-1 1 0 0 0,1-1 0 0 0,-1 1 0 0 0,1-1 0 0 0,0 1 0 0 0,0-1 0 0 0,-1 1 0 0 0,1-1 0 0 0,0 1 0 0 0,-1 0 0 0 0,1 0 0 0 0,0-1 0 0 0,0 1 0 0 0,0 0 0 0 0,-1 0 0 0 0,1 0 0 0 0,0 0 0 0 0,0 0 0 0 0,0 0 0 0 0,0 0 0 0 0,-1 0 0 0 0,1 0 0 0 0,0 0 0 0 0,0 0 0 0 0,1 1 0 0 0,1 0-3 0 0,-1 1 0 0 0,1 0 0 0 0,0 0 0 0 0,-1 1 0 0 0,1-1 0 0 0,3 4 0 0 0,-5-4 80 0 0,3 14-76 0 0,-4-4-62 0 0,-3 3 17 0 0,2-12 50 0 0,0 0 33 0 0,-1 0-25 0 0,1-1 1 0 0,-1 1 0 0 0,1-1-1 0 0,0 1 1 0 0,0 0-1 0 0,0 0 1 0 0,0 0 0 0 0,1 0-1 0 0,-1 4 1 0 0,-2 2 55 0 0,-10 37 64 0 0,12-44-49 0 0,-1 4 969 0 0,2-3-2918 0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41.9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247 0 756 0 0,'0'0'3010'0'0,"-8"3"-2852"0"0,-2-1-68 0 0,-25 10 526 0 0,33-12-471 0 0,1 2-78 0 0,-1 0 1 0 0,1-1-1 0 0,-1 1 1 0 0,0-1-1 0 0,0 1 0 0 0,0-1 1 0 0,1 0-1 0 0,-5 2 0 0 0,-9 6 356 0 0,10-3-134 0 0,0 0-1 0 0,0 1 1 0 0,-6 10 0 0 0,10-15-177 0 0,0 0-30 0 0,0 1 0 0 0,0-1 0 0 0,1 0 0 0 0,-1 1 0 0 0,0-1 0 0 0,1 1 0 0 0,0-1 0 0 0,-1 1 0 0 0,1-1 0 0 0,0 3 0 0 0,2-2-50 0 0,-1-1 1 0 0,0 1-1 0 0,1-1 0 0 0,-1 1 1 0 0,1-1-1 0 0,0 0 0 0 0,0 0 1 0 0,0 0-1 0 0,0 0 1 0 0,0 0-1 0 0,4 2 0 0 0,-5-3 74 0 0,3 2-80 0 0,-2 0-27 0 0,-5-4 399 0 0,-18-10-410 0 0,15 8-8 0 0,4 2 44 0 0,-9-1-1 0 0,8 1 41 0 0,1 0-30 0 0,0 1-1 0 0,-1-1 1 0 0,1 1 0 0 0,0-1 0 0 0,0 0 0 0 0,0 0-1 0 0,0 0 1 0 0,0 0 0 0 0,0-1 0 0 0,0 1 0 0 0,0 0-1 0 0,0-1 1 0 0,1 1 0 0 0,-1-1 0 0 0,1 0 0 0 0,-1 1-1 0 0,1-1 1 0 0,-2-3 0 0 0,2 3 3 0 0,-9-6 187 0 0,-6-1 52 0 0,14 8-25 0 0,2 1-230 0 0,0 0 0 0 0,0 0-1 0 0,0-1 1 0 0,0 1 0 0 0,0 0 0 0 0,0 0 0 0 0,0 0-1 0 0,0 0 1 0 0,0-1 0 0 0,0 1 0 0 0,0 0 0 0 0,0 0-1 0 0,0 0 1 0 0,-1-1 0 0 0,1 1 0 0 0,0 0 0 0 0,0 0-1 0 0,0 0 1 0 0,0 0 0 0 0,0 0 0 0 0,0 0 0 0 0,0-1-1 0 0,-1 1 1 0 0,1 0 0 0 0,0 0 0 0 0,0 0 0 0 0,0 0 0 0 0,0 0-1 0 0,-1 0 1 0 0,1 0 0 0 0,0 0 0 0 0,0 0 0 0 0,0 0-1 0 0,-1 0 1 0 0,1 0 0 0 0,0-1 0 0 0,0 1 0 0 0,0 0-1 0 0,0 0 1 0 0,-1 1 0 0 0,1-1 0 0 0,0 0 0 0 0,0 0-1 0 0,0 0 1 0 0,-1 0 0 0 0,1 0 0 0 0,0 0 0 0 0,0 0-1 0 0,0 0 1 0 0,0 0 0 0 0,-1 0 0 0 0,1 0 0 0 0,0 0-1 0 0,0 1 1 0 0,0-1 0 0 0,0 0 0 0 0,-1 0 0 0 0,-3 16 29 0 0,2-12 30 0 0,-2 12 290 0 0,-8 48 379 0 0,12-62-655 0 0,-4 24 171 0 0,3-23-153 0 0,-6 27 467 0 0,5-25-3989 0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44.78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 70 1184 0 0,'0'0'7047'0'0,"-2"5"-6860"0"0,1-2-213 0 0,0-1 122 0 0,0 1 0 0 0,0-1 0 0 0,1 1 0 0 0,-1 0 0 0 0,1-1 0 0 0,-1 1 0 0 0,1 0 0 0 0,0-1 0 0 0,0 1 0 0 0,0 0 0 0 0,0 0 0 0 0,1 4 0 0 0,9 47 1180 0 0,-9-51-1218 0 0,-1 0 21 0 0,0 7-46 0 0,0-8 80 0 0,-1 1-18 0 0,0 7-21 0 0,0-7 112 0 0,1 5 115 0 0,0 4-4 0 0,0-12-287 0 0,0 0 0 0 0,0 0 0 0 0,0 0 0 0 0,0 0 0 0 0,0 0 0 0 0,0 0 0 0 0,0 0 0 0 0,0 0 0 0 0,0 0 1 0 0,0-1-1 0 0,0 1 0 0 0,0 0 0 0 0,0 0 0 0 0,1 0 0 0 0,-1 0 0 0 0,0 0 0 0 0,0 0 0 0 0,0 0 0 0 0,0 0 0 0 0,0 0 0 0 0,0 0 0 0 0,0 0 0 0 0,0 0 0 0 0,0 0 0 0 0,0 0 0 0 0,1 0 0 0 0,-1 0 0 0 0,0 0 0 0 0,0 0 1 0 0,0 0-1 0 0,0 0 0 0 0,0 1 0 0 0,0-1 0 0 0,0 0 0 0 0,0 0 0 0 0,0 0 0 0 0,0 0 0 0 0,0 0 0 0 0,1 0 0 0 0,-1 0 0 0 0,0 0 0 0 0,0 0 0 0 0,0 0 0 0 0,0 0 0 0 0,0 0 0 0 0,0 0 0 0 0,0 0 0 0 0,0 1 0 0 0,0-1 1 0 0,0 0-1 0 0,0 0 0 0 0,0 0 0 0 0,0 0 0 0 0,0 0 0 0 0,0 0 0 0 0,0 0 0 0 0,0 0 0 0 0,0 0 0 0 0,0 0 0 0 0,0 1 0 0 0,0-1 0 0 0,0 0 0 0 0,17-19-12 0 0,-13 14-46 0 0,-3 3 56 0 0,7-6 1 0 0,22-29 56 0 0,-16 21-76 0 0,23-20 0 0 0,-36 35 33 0 0,3-2-25 0 0,1 0-1 0 0,-1 0 1 0 0,0 0-1 0 0,7-8 1 0 0,-8 7 27 0 0,14-9-48 0 0,24-14-1 0 0,-38 26-3 0 0,-2 1 49 0 0,3-1 35 0 0,10-9-2 0 0,-12 9-28 0 0,7-2-67 0 0,-6 2 50 0 0,0 0 0 0 0,-1 0 0 0 0,1 1 0 0 0,0-1 0 0 0,-1 1 0 0 0,1-1 0 0 0,0 1 0 0 0,0 0 0 0 0,-1 0 0 0 0,6 1 1 0 0,-6-2-16 0 0,0 1 1 0 0,0-1 0 0 0,0 1 0 0 0,0-1-1 0 0,0 0 1 0 0,1 0 0 0 0,-1 0 0 0 0,0 0-1 0 0,-1 0 1 0 0,1 0 0 0 0,0 0 0 0 0,0-1-1 0 0,2-1 1 0 0,-4 22 19 0 0,1-14-31 0 0,-3-2-9 0 0,-3 10 31 0 0,-15 37-23 0 0,19-48 50 0 0,-11 22-54 0 0,3-5-38 0 0,8-17 32 0 0,-5 12 20 0 0,2-4 33 0 0,4-8 35 0 0,-5 10-52 0 0,83-87-536 0 0,-76 74 482 0 0,2-3-12 0 0,1 0 0 0 0,-1 0 0 0 0,1 0-1 0 0,8-4 1 0 0,-9 5 67 0 0,4-2-30 0 0,-6 4 8 0 0,10-7 51 0 0,11-1 73 0 0,-21 9-146 0 0,-2 4-153 0 0,-6 36 103 0 0,5-37 113 0 0,0 0-66 0 0,-1 7 29 0 0,-12 44 81 0 0,13-51-52 0 0,-1 12-8 0 0,0-7 46 0 0,1-6-39 0 0,1 1-42 0 0,-2 2-432 0 0,-1 8 971 0 0,2 9-10061 0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45.8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165 1 1236 0 0,'0'0'1542'0'0,"-6"3"-1168"0"0,-16 11-33 0 0,16-10-22 0 0,-37 22 2319 0 0,2 3-1077 0 0,40-28-1378 0 0,-23 27 642 0 0,23-27-686 0 0,-11 10 197 0 0,11-11-316 0 0,1 1 0 0 0,-1 0 0 0 0,0-1 0 0 0,1 1 0 0 0,-1 0 0 0 0,1 0 0 0 0,-1 0 0 0 0,1 0 0 0 0,-1-1 0 0 0,1 1 0 0 0,-1 0 0 0 0,1 0 0 0 0,0 0-1 0 0,0 0 1 0 0,-1 0 0 0 0,1 0 0 0 0,0 0 0 0 0,0 0 0 0 0,0 0 0 0 0,0 0 0 0 0,0 0 0 0 0,0 0 0 0 0,0 0 0 0 0,0 0 0 0 0,1 0 0 0 0,-1 0 0 0 0,0 0 0 0 0,1 0 0 0 0,-1 0 0 0 0,0-1 0 0 0,1 1 0 0 0,-1 0 0 0 0,1 0-1 0 0,-1 0 1 0 0,1 0 0 0 0,0-1 0 0 0,1 2 0 0 0,0 2 16 0 0,13 0-12 0 0,-11-2-17 0 0,27-1 284 0 0,-27-1-271 0 0,-1-1-31 0 0,14-3 42 0 0,-5 0-6 0 0,-8 2-3 0 0,1 0 0 0 0,0 0 0 0 0,-1-1 1 0 0,0 0-1 0 0,1 0 0 0 0,-1 0 0 0 0,0-1 0 0 0,3-3 0 0 0,-5 5 47 0 0,-2 1-62 0 0,2-1 4 0 0,11-8-36 0 0,-12 8 49 0 0,1 6-26 0 0,15 26 0 0 0,-16-28 44 0 0,10 7 30 0 0,-4-4-77 0 0,-5-3-7 0 0,-1-2 17 0 0,-1 1 0 0 0,1-1 1 0 0,0 1-1 0 0,0 0 0 0 0,0-1 0 0 0,0 0 1 0 0,-1 1-1 0 0,1-1 0 0 0,0 1 0 0 0,0-1 0 0 0,0 0 1 0 0,0 0-1 0 0,0 0 0 0 0,0 0 0 0 0,0 1 0 0 0,0-1 1 0 0,0 0-1 0 0,0 0 0 0 0,0-1 0 0 0,0 1 1 0 0,0 0-1 0 0,0 0 0 0 0,0 0 0 0 0,1-1 0 0 0,21-5 136 0 0,-20 5 25 0 0,8-7 40 0 0,-10 7-196 0 0,-1 0 1 0 0,1 0-1 0 0,-1 0 0 0 0,0 0 1 0 0,1 1-1 0 0,-1-1 1 0 0,0 0-1 0 0,0 0 0 0 0,1 0 1 0 0,-1 0-1 0 0,0 0 0 0 0,0 0 1 0 0,0 0-1 0 0,0 0 1 0 0,0 0-1 0 0,0 1 0 0 0,0-1 1 0 0,-1 0-1 0 0,1 0 1 0 0,0 0-1 0 0,0 0 0 0 0,-1 0 1 0 0,1-1-1 0 0,-21-20 112 0 0,-4-2 131 0 0,20 19-228 0 0,0 0 0 0 0,-1 0 0 0 0,1 0 0 0 0,-1 1-1 0 0,-7-5 1 0 0,11 9 7 0 0,-11-9-1405 0 0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48.4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17 1288 0 0,'51'-3'4812'0'0,"-48"3"-4055"0"0,16 2 467 0 0,0 1-165 0 0,-9 0-844 0 0,-8-3 272 0 0,0 1-303 0 0,1 1-86 0 0,0 0 0 0 0,0 0 0 0 0,0 0 1 0 0,-1 0-1 0 0,1 1 0 0 0,-1-1 0 0 0,0 1 0 0 0,3 3 1 0 0,-4-4 91 0 0,-1 1-76 0 0,6 39 434 0 0,-6-39-474 0 0,0 26 80 0 0,0-26-128 0 0,0-3-23 0 0,-1 1-1 0 0,1-1 1 0 0,0 0 0 0 0,0 1 0 0 0,0-1-1 0 0,-1 0 1 0 0,1 1 0 0 0,0-1 0 0 0,0 0-1 0 0,0 1 1 0 0,0-1 0 0 0,0 0 0 0 0,-1 1 0 0 0,1-1-1 0 0,0 1 1 0 0,0-1 0 0 0,0 0 0 0 0,0 1-1 0 0,0-1 1 0 0,0 0 0 0 0,0 1 0 0 0,0-1-1 0 0,1 1 1 0 0,-1-1 0 0 0,0 0 0 0 0,0 1-1 0 0,2 17 247 0 0,-2-16-219 0 0,3 16 418 0 0,-3-12-473 0 0,0-6 32 0 0,0 0 1 0 0,0 0-1 0 0,0 0 0 0 0,0 1 0 0 0,0-1 1 0 0,0 0-1 0 0,0 0 0 0 0,0 0 1 0 0,0 1-1 0 0,0-1 0 0 0,0 0 0 0 0,0 0 1 0 0,0 0-1 0 0,1 0 0 0 0,-1 0 1 0 0,0 1-1 0 0,0-1 0 0 0,0 0 1 0 0,0 0-1 0 0,0 0 0 0 0,0 0 0 0 0,1 0 1 0 0,-1 0-1 0 0,0 1 0 0 0,0-1 1 0 0,0 0-1 0 0,0 0 0 0 0,0 0 0 0 0,1 0 1 0 0,-1 0-1 0 0,0 0 0 0 0,0 0 1 0 0,0 0-1 0 0,1 0 0 0 0,-1 0 0 0 0,0 0 1 0 0,0 0-1 0 0,0 0 0 0 0,0 0 1 0 0,1 0-1 0 0,-1 0 0 0 0,0 0 1 0 0,0 0-1 0 0,0 0 0 0 0,0 0 0 0 0,1 0 1 0 0,-1 0-1 0 0,0 0 0 0 0,0 0 1 0 0,1-1-1 0 0,14-10 12 0 0,1-1 0 0 0,26-28 0 0 0,-29 26-48 0 0,-12 13 18 0 0,1-1 74 0 0,30-28-100 0 0,-30 29 57 0 0,24-19 57 0 0,-13 9-92 0 0,-11 10 2 0 0,0 0 8 0 0,29-20-65 0 0,-29 20 66 0 0,10-4-44 0 0,21-9 120 0 0,-31 13-44 0 0,-2 2-74 0 0,1-1 46 0 0,-1 1 0 0 0,0-1 1 0 0,0 1-1 0 0,0-1 0 0 0,0 0 0 0 0,0 1 1 0 0,0-1-1 0 0,0 1 0 0 0,1-1 0 0 0,-1 0 0 0 0,0 1 1 0 0,0-1-1 0 0,1 0 0 0 0,-1 1 0 0 0,0-1 1 0 0,0 0-1 0 0,1 1 0 0 0,-1-1 0 0 0,0 0 1 0 0,1 1-1 0 0,-1-1 0 0 0,1 0 0 0 0,0 0 1 0 0,-1 1-3 0 0,0-1 1 0 0,1 0 0 0 0,-1 0 0 0 0,1 1-1 0 0,-1-1 1 0 0,0 0 0 0 0,1 0 0 0 0,-1 1-1 0 0,0-1 1 0 0,0 0 0 0 0,1 1 0 0 0,-1-1-1 0 0,0 0 1 0 0,0 1 0 0 0,1-1 0 0 0,-1 1-1 0 0,0-1 1 0 0,0 0 0 0 0,0 1-1 0 0,0-1 1 0 0,1 1 0 0 0,-1-1 0 0 0,0 0-1 0 0,0 2 47 0 0,-1 1-55 0 0,-1 11-22 0 0,1-10 15 0 0,1-2 28 0 0,-12 50-45 0 0,12-50 48 0 0,-1 0-5 0 0,1 6-4 0 0,0-6 15 0 0,-1 1-16 0 0,0 1-1 0 0,0-1 1 0 0,0 0-1 0 0,1 0 1 0 0,0 1-1 0 0,0 4 1 0 0,0-6-26 0 0,-2 14 19 0 0,2-16 4 0 0,0 0 1 0 0,0 1 0 0 0,0-1-1 0 0,-1 0 1 0 0,1 0 0 0 0,0 1-1 0 0,0-1 1 0 0,0 0 0 0 0,0 0-1 0 0,0 1 1 0 0,0-1 0 0 0,0 0-1 0 0,0 1 1 0 0,0-1 0 0 0,0 0-1 0 0,0 0 1 0 0,0 1 0 0 0,0-1-1 0 0,0 0 1 0 0,0 1 0 0 0,0-1-1 0 0,0 0 1 0 0,0 0 0 0 0,0 1-1 0 0,0-1 1 0 0,1 0 0 0 0,-1 0-1 0 0,0 1 1 0 0,0-1 0 0 0,0 0-1 0 0,0 0 1 0 0,1 0 0 0 0,-1 1-1 0 0,0-1 1 0 0,9-6 172 0 0,-8 5-172 0 0,0-1-1 0 0,0 1 1 0 0,0 0-1 0 0,1 0 0 0 0,-1 0 1 0 0,0 0-1 0 0,0 1 1 0 0,1-1-1 0 0,-1 0 1 0 0,1 0-1 0 0,-1 1 0 0 0,3-1 1 0 0,27-28 27 0 0,-10 12-88 0 0,-13 12 47 0 0,0 0-1 0 0,0 0 1 0 0,11-3 0 0 0,-17 7-4 0 0,-1 0-35 0 0,0 0 50 0 0,0 1 0 0 0,1-1-1 0 0,-1 1 1 0 0,0-1 0 0 0,1 1 0 0 0,-1-1-1 0 0,1 1 1 0 0,-1 0 0 0 0,0 0 0 0 0,1-1-1 0 0,-1 1 1 0 0,1 0 0 0 0,-1 0 0 0 0,1 1-1 0 0,-1-1 1 0 0,0 0 0 0 0,1 0 0 0 0,2 2 0 0 0,3 25-87 0 0,-7-24 61 0 0,-1 0 24 0 0,-3 41 61 0 0,4-41-35 0 0,-2 30 246 0 0,2-26-3655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6:43.7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 15 1584 0 0,'2'0'571'0'0,"13"-4"227"0"0,0 0 1 0 0,0 1-1 0 0,1 1 0 0 0,-1 1 1 0 0,1 0-1 0 0,-1 1 1 0 0,27 3-1 0 0,-40-2-602 0 0,5 0-9 0 0,-1 1 0 0 0,1 0 0 0 0,-1 0 0 0 0,10 5 0 0 0,-15-7-185 0 0,1 1 137 0 0,-2 0-116 0 0,13 5 268 0 0,-12-6-233 0 0,-1 0 0 0 0,1 0-1 0 0,-1 0 1 0 0,0 0 0 0 0,1 1-1 0 0,-1-1 1 0 0,0 0 0 0 0,1 0 0 0 0,-1 0-1 0 0,0 1 1 0 0,1-1 0 0 0,-1 0-1 0 0,0 0 1 0 0,0 1 0 0 0,1-1 0 0 0,-1 0-1 0 0,0 0 1 0 0,0 1 0 0 0,1-1-1 0 0,-1 0 1 0 0,0 1 0 0 0,0-1-1 0 0,0 0 1 0 0,0 1 0 0 0,1-1 0 0 0,-1 1-1 0 0,0-1 1 0 0,0 0 0 0 0,0 1-1 0 0,0-1 1 0 0,0 0 0 0 0,0 1-1 0 0,-18 17 269 0 0,-1-1 0 0 0,-32 21 1 0 0,-24 22 88 0 0,47-37-289 0 0,18-14-75 0 0,0-1 0 0 0,0 1 0 0 0,-9 12 0 0 0,13-14-66 0 0,-6 13 371 0 0,12-19-347 0 0,1 0 0 0 0,-1-1 0 0 0,0 1 0 0 0,1 0 0 0 0,-1-1 0 0 0,0 1 1 0 0,1-1-1 0 0,-1 1 0 0 0,0-1 0 0 0,1 1 0 0 0,-1-1 0 0 0,1 1 0 0 0,-1-1 0 0 0,1 1 0 0 0,-1-1 0 0 0,1 0 0 0 0,-1 1 1 0 0,1-1-1 0 0,0 0 0 0 0,-1 1 0 0 0,1-1 0 0 0,0 0 0 0 0,-1 0 0 0 0,1 1 0 0 0,0-1 0 0 0,3 1 63 0 0,14 1 134 0 0,-15-2-186 0 0,11 0 30 0 0,-11 0 36 0 0,1-1-30 0 0,48-2 92 0 0,-49 3-122 0 0,0 0-2 0 0,13-1-4 0 0,5 2 27 0 0,-18-1-2 0 0,28 4-959 0 0,-28-4 252 0 0,5-2-2448 0 0,-2 1 925 0 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49.38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46 1 1788 0 0,'0'0'7440'0'0,"-3"5"-7284"0"0,-10 15-40 0 0,10-15 25 0 0,-14 15 806 0 0,16-18-916 0 0,0-1 0 0 0,0 0-1 0 0,0 0 1 0 0,0 1 0 0 0,0-1-1 0 0,1 0 1 0 0,-1 1 0 0 0,1-1-1 0 0,-1 1 1 0 0,1-1 0 0 0,-1 0-1 0 0,1 1 1 0 0,0 0 0 0 0,0-1-1 0 0,-1 1 1 0 0,1-1 0 0 0,0 1-1 0 0,1-1 1 0 0,-1 1 0 0 0,0-1-1 0 0,0 1 1 0 0,1-1 0 0 0,-1 1-1 0 0,0-1 1 0 0,1 1 0 0 0,0-1-1 0 0,-1 0 1 0 0,1 1 0 0 0,0-1-1 0 0,0 0 1 0 0,1 2 0 0 0,0 0 41 0 0,22 5 222 0 0,-21-7-271 0 0,-2-1-6 0 0,0 1 0 0 0,-1-1 1 0 0,1 1-1 0 0,0-1 0 0 0,0 0 0 0 0,0 0 0 0 0,0 1 0 0 0,0-1 1 0 0,1 0-1 0 0,-1 0 0 0 0,0 0 0 0 0,0 0 0 0 0,0 0 1 0 0,0-1-1 0 0,0 1 0 0 0,1 0 0 0 0,13-3 80 0 0,-11 3 29 0 0,-1-2-86 0 0,1 0 0 0 0,-1 0 0 0 0,0 0 0 0 0,0-1-1 0 0,0 1 1 0 0,0-1 0 0 0,-1 0 0 0 0,1 0 0 0 0,-1 1-1 0 0,3-5 1 0 0,-4 6-39 0 0,0 0 623 0 0,-4 6-538 0 0,-80 132 1161 0 0,82-136-1202 0 0,-14 25 525 0 0,12-21-4515 0 0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51.1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34 1728 0 0,'1'-7'8477'0'0,"9"33"-8322"0"0,-8-19 29 0 0,0 8 259 0 0,5 39 734 0 0,-6-51-1093 0 0,0 11 230 0 0,0 14 660 0 0,4-32-962 0 0,-4 3-10 0 0,9-8 9 0 0,-1 0 0 0 0,0-1 0 0 0,10-13-1 0 0,8-14 8 0 0,-26 35 17 0 0,29-28-84 0 0,5-2-21 0 0,-33 31 158 0 0,0-1-24 0 0,5-5-80 0 0,-6 6 8 0 0,-1 1 1 0 0,1-1-1 0 0,-1 1 1 0 0,1 0 0 0 0,-1-1-1 0 0,1 1 1 0 0,0-1 0 0 0,-1 1-1 0 0,1 0 1 0 0,-1-1 0 0 0,1 1-1 0 0,0 0 1 0 0,0 0-1 0 0,-1-1 1 0 0,1 1 0 0 0,0 0-1 0 0,-1 0 1 0 0,1 0 0 0 0,1 0-1 0 0,13 8 8 0 0,-11-6 2 0 0,-3 0-57 0 0,1 5 92 0 0,0 0 0 0 0,-1-1-1 0 0,1 14 1 0 0,-2-16 13 0 0,-5 24 117 0 0,4-25-133 0 0,-2 3-12 0 0,2-3 6 0 0,0-1-1 0 0,0 1 1 0 0,0 0-1 0 0,0 0 0 0 0,0 0 1 0 0,1 0-1 0 0,-1 0 1 0 0,1 0-1 0 0,0 0 1 0 0,0 0-1 0 0,0 0 1 0 0,0 0-1 0 0,1 5 1 0 0,0-5 414 0 0,4-7-472 0 0,2-2 44 0 0,1 0 0 0 0,-1 0 0 0 0,10-12 0 0 0,-16 17 4 0 0,1-1-8 0 0,23-34-108 0 0,-24 34 72 0 0,6-4 45 0 0,13-13-4 0 0,-19 18-19 0 0,13-6-84 0 0,-13 6 85 0 0,-1 0 2 0 0,1 1 0 0 0,-1 0 0 0 0,1 0 0 0 0,-1-1 0 0 0,1 1 0 0 0,-1 0 0 0 0,1 0 0 0 0,0-1 0 0 0,-1 1 0 0 0,1 0 0 0 0,-1 0 0 0 0,1 0 0 0 0,-1 0 0 0 0,1 0 0 0 0,0 0 0 0 0,-1 0 0 0 0,1 0 0 0 0,-1 0 0 0 0,1 0 0 0 0,-1 0 0 0 0,1 0 0 0 0,0 1 0 0 0,-1-1 0 0 0,1 0 0 0 0,0 0 0 0 0,16 6 12 0 0,-12-2 16 0 0,-1 4-37 0 0,-4-6 7 0 0,1 1 29 0 0,0 8-14 0 0,-1-9 26 0 0,0 1 42 0 0,0 7-22 0 0,-5 29 24 0 0,3-27-80 0 0,0 1 7 0 0,3 10 64 0 0,-1-21-395 0 0,1-1 0 0 0,-1 1 0 0 0,1-1 1 0 0,0 1-1 0 0,-1-1 0 0 0,1 0 0 0 0,0 1 1 0 0,0-1-1 0 0,0 0 0 0 0,0 0 0 0 0,0 0 1 0 0,0 0-1 0 0,0 0 0 0 0,1 0 0 0 0,-1 0 1 0 0,0 0-1 0 0,0 0 0 0 0,1 0 0 0 0,-1-1 1 0 0,1 1-1 0 0,1 0 0 0 0,0 0-1990 0 0,10 4-1790 0 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0:52.0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 13 2056 0 0,'0'0'10520'0'0,"0"4"-10166"0"0,1 11 25 0 0,0-11 257 0 0,-3 14 325 0 0,-2 30 352 0 0,4-46-1059 0 0,0 1-183 0 0,0-2-18 0 0,0 0-1 0 0,0 0 1 0 0,0 0-1 0 0,0 0 1 0 0,0 0-1 0 0,0 0 1 0 0,0 0-1 0 0,1-1 1 0 0,-1 1 0 0 0,0 0-1 0 0,0 0 1 0 0,1 0-1 0 0,-1 0 1 0 0,1 0-1 0 0,-1 0 1 0 0,1-1-1 0 0,-1 1 1 0 0,1 0-1 0 0,-1 0 1 0 0,1-1 0 0 0,0 1-1 0 0,-1 0 1 0 0,1-1-1 0 0,1 2 1 0 0,-1-2 3 0 0,0 0 0 0 0,0 0 0 0 0,0-1 0 0 0,0 1 0 0 0,1 0 0 0 0,-1 0 0 0 0,0-1 0 0 0,0 1 0 0 0,0 0 1 0 0,0-1-1 0 0,0 1 0 0 0,0-1 0 0 0,2-1 0 0 0,2-1-255 0 0,1 0 268 0 0,-3 1-40 0 0,0 0 0 0 0,1 0 0 0 0,-2-1 0 0 0,1 1 1 0 0,0-1-1 0 0,4-5 0 0 0,-5 6-63 0 0,0 0 38 0 0,-1 0 11 0 0,33-42 175 0 0,-33 43-156 0 0,0-2-65 0 0,1 1 46 0 0,-1-1-1 0 0,1 1 1 0 0,0 0 0 0 0,-1 0 0 0 0,1 0-1 0 0,0 0 1 0 0,0 0 0 0 0,5-3-1 0 0,-5 3-8 0 0,2-4-3268 0 0,-25 5-11191 0 0,10-1 15207 0 0,-11-6-2594 0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1:43.02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 6 1196 0 0,'0'0'1332'0'0,"-6"-1"2460"0"0,10 0-1810 0 0,18-1-849 0 0,44 0-592 0 0,16 12 87 0 0,0 3 1 0 0,83 26 0 0 0,-5-2 282 0 0,316 26 915 0 0,-453-61-1740 0 0,125 6 560 0 0,-142-7-574 0 0,5 0-32 0 0,11 0 135 0 0,0-1 0 0 0,25-3 0 0 0,-42 2-136 0 0,-2 1 41 0 0,0 0-20 0 0,57-10 463 0 0,-57 9-619 0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1:46.82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300 120 1328 0 0,'0'0'5105'0'0,"1"-3"-4798"0"0,1 1-212 0 0,-1-1 0 0 0,0 1-1 0 0,0-1 1 0 0,-1 1 0 0 0,1-1 0 0 0,-1 0 0 0 0,1 0-1 0 0,-1 1 1 0 0,0-1 0 0 0,0 0 0 0 0,0 0 0 0 0,0 1-1 0 0,0-1 1 0 0,-1 0 0 0 0,1 1 0 0 0,-1-1-1 0 0,1 0 1 0 0,-1 1 0 0 0,0-1 0 0 0,0 1 0 0 0,-1-1-1 0 0,1 1 1 0 0,0-1 0 0 0,-1 1 0 0 0,0 0 0 0 0,1 0-1 0 0,-1 0 1 0 0,0 0 0 0 0,-3-3 0 0 0,0 1-24 0 0,1 0 1 0 0,0 0-1 0 0,-1 1 1 0 0,0 0-1 0 0,0 0 1 0 0,0 0-1 0 0,0 1 1 0 0,0-1-1 0 0,-1 1 1 0 0,1 0-1 0 0,0 1 1 0 0,-1-1-1 0 0,0 1 1 0 0,1 0-1 0 0,-8 0 1 0 0,2 1 45 0 0,0 1 1 0 0,0 0 0 0 0,0 1 0 0 0,0 0-1 0 0,0 1 1 0 0,0 0 0 0 0,1 0 0 0 0,0 1-1 0 0,-13 7 1 0 0,18-8-80 0 0,0 0 0 0 0,0 0-1 0 0,0 0 1 0 0,0 1 0 0 0,1 0 0 0 0,-1 0-1 0 0,1 0 1 0 0,0 1 0 0 0,0 0 0 0 0,1-1-1 0 0,-1 1 1 0 0,1 0 0 0 0,0 1 0 0 0,0-1-1 0 0,1 0 1 0 0,0 1 0 0 0,0 0 0 0 0,0-1-1 0 0,0 1 1 0 0,0 6 0 0 0,1-7-22 0 0,1 0 0 0 0,0 0 0 0 0,0 0 0 0 0,0-1 0 0 0,0 1 0 0 0,1 0 0 0 0,0 0 0 0 0,0-1 0 0 0,0 1 0 0 0,0 0 0 0 0,1-1-1 0 0,0 1 1 0 0,3 6 0 0 0,-1-6 6 0 0,0 1-1 0 0,0-1 0 0 0,0 0 0 0 0,1-1 0 0 0,0 1 0 0 0,0-1 0 0 0,0 1 0 0 0,1-2 0 0 0,-1 1 0 0 0,1-1 0 0 0,9 5 1 0 0,-9-6 7 0 0,0 0 1 0 0,0 0-1 0 0,0-1 1 0 0,0 0 0 0 0,0 0-1 0 0,0 0 1 0 0,0-1 0 0 0,0 0-1 0 0,0 0 1 0 0,0-1 0 0 0,10-1-1 0 0,0-1 11 0 0,-1-1 0 0 0,0 0 1 0 0,18-9-1 0 0,-23 9 11 0 0,-1-2 1 0 0,1 1-1 0 0,-1-1 1 0 0,0 0-1 0 0,0-1 1 0 0,-1 0-1 0 0,13-14 1 0 0,0-4 251 0 0,22-33 0 0 0,-39 53-272 0 0,-3 4-36 0 0,1-1-15 0 0,5-4-6 0 0,-7 6 30 0 0,0-1 0 0 0,1 1-1 0 0,-1 0 1 0 0,0 0 0 0 0,1-1 0 0 0,-1 1-1 0 0,0 0 1 0 0,1 0 0 0 0,-1-1-1 0 0,0 1 1 0 0,1 0 0 0 0,-1 0-1 0 0,0 0 1 0 0,1 0 0 0 0,-1 0-1 0 0,1 0 1 0 0,-1 0 0 0 0,0-1 0 0 0,1 1-1 0 0,-1 0 1 0 0,0 0 0 0 0,1 0-1 0 0,-1 1 1 0 0,1-1 0 0 0,-1 0-1 0 0,0 0 1 0 0,1 0 0 0 0,-1 0-1 0 0,1 0 1 0 0,-1 0 0 0 0,0 0 0 0 0,1 1-1 0 0,-1-1 1 0 0,0 0 0 0 0,1 0-1 0 0,-1 1 1 0 0,0-1 0 0 0,1 0-1 0 0,-1 0 1 0 0,0 1 0 0 0,0-1 0 0 0,1 0-1 0 0,-1 1 1 0 0,0-1 0 0 0,0 0-1 0 0,0 1 1 0 0,0-1 0 0 0,1 0-1 0 0,-1 1 1 0 0,7 24 107 0 0,-6-18-1 0 0,5 27 45 0 0,-5-24-94 0 0,1-1 0 0 0,0 1 0 0 0,0-1 0 0 0,1 1 0 0 0,0-1 0 0 0,0 0 0 0 0,1 0 0 0 0,1 0 0 0 0,-1-1 0 0 0,1 1 0 0 0,7 7-1 0 0,-12-15-101 0 0,1-1 0 0 0,-1 1 0 0 0,1-1 0 0 0,-1 1 0 0 0,1-1 0 0 0,0 0 0 0 0,-1 1-1 0 0,1-1 1 0 0,-1 0 0 0 0,1 1 0 0 0,0-1 0 0 0,-1 0 0 0 0,1 0 0 0 0,0 0-1 0 0,-1 0 1 0 0,1 1 0 0 0,0-1 0 0 0,-1 0 0 0 0,2 0 0 0 0,-1 0-369 0 0,1-1 0 0 0,-1 1 0 0 0,0 0 0 0 0,0 0 0 0 0,1 0 0 0 0,-1-1 0 0 0,0 1 0 0 0,0-1 0 0 0,0 1 0 0 0,1-1 0 0 0,-1 1 0 0 0,0-1 0 0 0,0 0 1 0 0,0 0-1 0 0,0 1 0 0 0,0-1 0 0 0,0 0 0 0 0,0 0 0 0 0,-1 0 0 0 0,1 0 0 0 0,0 0 0 0 0,0 0 0 0 0,-1 0 0 0 0,1 0 0 0 0,-1-1 0 0 0,1 1 0 0 0,-1 0 0 0 0,1-2 0 0 0,0-11-1492 0 0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1:47.33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157 0 1604 0 0,'0'0'6203'0'0,"-4"5"-5734"0"0,-20 18 1402 0 0,-35 27-1 0 0,12-11-579 0 0,25-20-850 0 0,22-18-644 0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1:48.3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135 1 2324 0 0,'0'0'9991'0'0,"-2"5"-9472"0"0,-42 93 2549 0 0,24-58-2111 0 0,2 1 1 0 0,-17 60-1 0 0,24-37-531 0 0,8-45-259 0 0,3-17-112 0 0,0 1 45 0 0,0-3-93 0 0,0 0 1 0 0,-1 0-1 0 0,1 1 1 0 0,0-1-1 0 0,0 0 1 0 0,0 0-1 0 0,0 0 1 0 0,0 1-1 0 0,0-1 1 0 0,0 0-1 0 0,0 0 1 0 0,0 1-1 0 0,0-1 1 0 0,0 0-1 0 0,0 0 1 0 0,0 1-1 0 0,0-1 1 0 0,0 0-1 0 0,0 0 1 0 0,0 0-1 0 0,0 1 1 0 0,0-1-1 0 0,1 0 1 0 0,-1 0-1 0 0,0 0 1 0 0,0 1-1 0 0,0-1 1 0 0,0 0-1 0 0,0 0 1 0 0,0 0-1 0 0,1 1 1 0 0,-1-1-1 0 0,0 0 1 0 0,0 0-1 0 0,0 0 1 0 0,1 0-1 0 0,-1 0 1 0 0,0 0-1 0 0,0 1 1 0 0,0-1-1 0 0,1 0 1 0 0,-1 0-1 0 0,0 0 1 0 0,1 0-1 0 0,4 1 3 0 0,8-3 30 0 0,19-18 64 0 0,-4 0-97 0 0,0 1 1 0 0,1 2 0 0 0,1 1-1 0 0,55-21 1 0 0,-68 31 29 0 0,-10 3-52 0 0,0 1 1 0 0,0 0 0 0 0,0 0-1 0 0,0 1 1 0 0,0-1 0 0 0,0 2-1 0 0,0-1 1 0 0,14 1-1 0 0,-18 1 7 0 0,0-1 0 0 0,1 1-1 0 0,-1 0 1 0 0,1 0 0 0 0,-1 0-1 0 0,0 0 1 0 0,0 1-1 0 0,0-1 1 0 0,0 1 0 0 0,0 0-1 0 0,0 0 1 0 0,0 0-1 0 0,0 0 1 0 0,-1 0 0 0 0,1 1-1 0 0,-1-1 1 0 0,0 1-1 0 0,1 0 1 0 0,-1 0 0 0 0,0 0-1 0 0,1 3 1 0 0,0-1 13 0 0,-1-1 1 0 0,0 0-1 0 0,-1 0 1 0 0,1 1-1 0 0,-1-1 1 0 0,0 1-1 0 0,1 8 1 0 0,-1-7 2 0 0,0-3 2 0 0,-4 17 98 0 0,3-20-105 0 0,-3 10 62 0 0,-1 1-1 0 0,0-2 1 0 0,-5 11-1 0 0,5-15-67 0 0,-5 5 51 0 0,1 1-1 0 0,-2-1 1 0 0,1 0 0 0 0,-2-1-1 0 0,1 0 1 0 0,-18 10 0 0 0,27-18-7 0 0,-17 8 88 0 0,7-6-93 0 0,8-3-32 0 0,1 1 34 0 0,-8 0 1 0 0,8-1 12 0 0,-2 0-37 0 0,-18-2 44 0 0,-32-6 1 0 0,52 7-64 0 0,-1 1 30 0 0,-6-3-13 0 0,-1 0 0 0 0,-17-9 0 0 0,25 11-18 0 0,0-1 16 0 0,-5-4-7 0 0,6 5-35 0 0,0-1 0 0 0,0 1 0 0 0,-1-1 0 0 0,1 1 0 0 0,0-1 1 0 0,0 1-1 0 0,0-1 0 0 0,0 0 0 0 0,1 1 0 0 0,-1-1 0 0 0,0 0 0 0 0,1 0 0 0 0,-1 1 0 0 0,1-1 0 0 0,0 0 1 0 0,0 0-1 0 0,-1 0 0 0 0,1-3 0 0 0,0 3-558 0 0,10-12-5369 0 0,-7 4 452 0 0,-3 8 5099 0 0,0 1 1 0 0,0 0 0 0 0,0 0-1 0 0,0-1 1 0 0,0 1 0 0 0,-1 0-1 0 0,1 0 1 0 0,-1-1 0 0 0,1 1-1 0 0,-1 0 1 0 0,1 0 0 0 0,-1 0-1 0 0,1 0 1 0 0,-1 0 0 0 0,-1-2-1 0 0,-10-10-1348 0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1:49.9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145 1 1104 0 0,'0'0'469'0'0,"3"0"-43"0"0,27 6 7598 0 0,-34 11-7579 0 0,4-14 575 0 0,-3 0-901 0 0,1 0-1 0 0,-1 0 1 0 0,0-1-1 0 0,0 1 1 0 0,0-1-1 0 0,0 1 1 0 0,-1-1-1 0 0,-4 2 1 0 0,8-4-122 0 0,-2 1 174 0 0,-9 7 313 0 0,-19 10 82 0 0,29-17-506 0 0,-21 14 414 0 0,6-6-297 0 0,0 4 1425 0 0,14-11-2505 0 0,-1-1 0 0 0,1 1 0 0 0,-1-1-1 0 0,1 0 1 0 0,-1 0 0 0 0,1 0 0 0 0,-1 0 0 0 0,0-1 0 0 0,0 1 0 0 0,1-1 0 0 0,-1 1 0 0 0,0-1-1 0 0,-3 0 1 0 0,2-1-983 0 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14.8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344 802 1216 0 0,'0'0'10158'0'0,"-3"-4"-9946"0"0,-12-13-12 0 0,12 13 184 0 0,-8-3 553 0 0,-7-5-265 0 0,16 11-482 0 0,-8-8 335 0 0,-13-7 204 0 0,1-2 0 0 0,0 0 0 0 0,-22-24 0 0 0,2 0-260 0 0,-55-49 110 0 0,95 89-563 0 0,0-1 1 0 0,1 1 0 0 0,-1 0-1 0 0,1-1 1 0 0,-1 0 0 0 0,1 1-1 0 0,0-1 1 0 0,0 0 0 0 0,0 1-1 0 0,1-1 1 0 0,-1 0 0 0 0,1 0-1 0 0,-1 0 1 0 0,1 0 0 0 0,0 0-1 0 0,0-4 1 0 0,-1-13 70 0 0,0 10-99 0 0,1 1 0 0 0,0 0 0 0 0,0-1 0 0 0,2-10 0 0 0,0 3 32 0 0,1 0 1 0 0,0 0-1 0 0,1 0 0 0 0,9-21 1 0 0,-6 15-83 0 0,-6 22 90 0 0,-1-4-26 0 0,1 0 0 0 0,0 0 0 0 0,0 0 0 0 0,0 0 0 0 0,0 1 0 0 0,1-1 0 0 0,0 0 0 0 0,4-6 0 0 0,19-49 150 0 0,-16 35-178 0 0,-8 23 41 0 0,1-3-15 0 0,0-1-1 0 0,0 1 1 0 0,0 0-1 0 0,1 0 1 0 0,-1 0-1 0 0,1 0 1 0 0,6-7-1 0 0,-3 3 7 0 0,-5 7-28 0 0,12-22-17 0 0,0 1 13 0 0,-10 20 41 0 0,-3 2-20 0 0,0 0 0 0 0,0 1 0 0 0,-1-1-1 0 0,1 0 1 0 0,0 0 0 0 0,-1 0 0 0 0,1 0 0 0 0,-1 1-1 0 0,1-1 1 0 0,-1 0 0 0 0,1 1 0 0 0,-1-1 0 0 0,1 0-1 0 0,-1 1 1 0 0,0-1 0 0 0,1 0 0 0 0,-1 1 0 0 0,-1-1-1 0 0,0-1 66 0 0,-1 2-48 0 0,-30 3-19 0 0,29-2-36 0 0,2 0 30 0 0,-53 41-14 0 0,41-31 5 0 0,-1 4-29 0 0,2 1 3 0 0,5-2-165 0 0,8-14 205 0 0,0 1 1 0 0,0-1 0 0 0,0 0 0 0 0,0 0-1 0 0,0 0 1 0 0,0 0 0 0 0,0 1 0 0 0,0-1-1 0 0,0 0 1 0 0,0 0 0 0 0,0 0 0 0 0,0 0-1 0 0,0 1 1 0 0,0-1 0 0 0,0 0-1 0 0,1 0 1 0 0,-1 0 0 0 0,0 0 0 0 0,0 0-1 0 0,0 0 1 0 0,0 1 0 0 0,0-1 0 0 0,0 0-1 0 0,1 0 1 0 0,-1 0 0 0 0,0 0 0 0 0,0 0-1 0 0,0 0 1 0 0,0 0 0 0 0,0 0 0 0 0,1 0-1 0 0,-1 0 1 0 0,0 0 0 0 0,0 0-1 0 0,0 0 1 0 0,0 1 0 0 0,1-1 0 0 0,-1 0-1 0 0,0 0 1 0 0,0-1 0 0 0,0 1 0 0 0,0 0-1 0 0,1 0 1 0 0,2 0-20 0 0,1-1 0 0 0,-1 0 0 0 0,1-1 1 0 0,-1 1-1 0 0,1 0 0 0 0,-1-1 0 0 0,5-4 0 0 0,93-52-441 0 0,-97 56 468 0 0,13-8-41 0 0,-16 9 77 0 0,2 0-93 0 0,-2 0 47 0 0,1 1 0 0 0,0-1-1 0 0,-1 1 1 0 0,1 0 0 0 0,-1-1 0 0 0,1 1 0 0 0,0 0 0 0 0,-1 0-1 0 0,1 0 1 0 0,0 0 0 0 0,-1 0 0 0 0,1 0 0 0 0,0 0 0 0 0,-1 1-1 0 0,1-1 1 0 0,0 1 0 0 0,-1-1 0 0 0,1 1 0 0 0,-1 0 0 0 0,1-1-1 0 0,-1 1 1 0 0,1 0 0 0 0,1 1 0 0 0,-1 1-39 0 0,-1-1-26 0 0,3 23 80 0 0,-4-22 3 0 0,0 1-16 0 0,0 32 4 0 0,8 26 26 0 0,-8-58-865 0 0,0 10 1926 0 0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18.92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39 46 2324 0 0,'0'0'8893'0'0,"-4"4"-8624"0"0,-9 11 8 0 0,9-11 340 0 0,1 23 493 0 0,3-25-939 0 0,1 4 44 0 0,-1 0-1 0 0,1-1 1 0 0,-1 1-1 0 0,-2 9 1 0 0,2-10-101 0 0,0-2 46 0 0,0 0-10 0 0,1 30 627 0 0,-3-1 0 0 0,-4 36 1 0 0,4-38-389 0 0,2-27-336 0 0,0 2 138 0 0,0 11-12 0 0,0-12 92 0 0,0-7 262 0 0,-1-5-546 0 0,-1-4 6 0 0,1 0 0 0 0,1 0-1 0 0,0-15 1 0 0,5-18 48 0 0,-4 31-59 0 0,0 0-1 0 0,1 0 0 0 0,1 0 1 0 0,0 1-1 0 0,1-1 1 0 0,0 1-1 0 0,1 0 1 0 0,1 0-1 0 0,13-22 1 0 0,-15 26 16 0 0,-3 6-7 0 0,1 0-1 0 0,-1 0 0 0 0,1 0 1 0 0,0 0-1 0 0,0 0 0 0 0,0 0 0 0 0,0 1 1 0 0,1-1-1 0 0,-1 1 0 0 0,1 0 1 0 0,-1-1-1 0 0,1 1 0 0 0,0 1 1 0 0,4-4-1 0 0,0 3 12 0 0,-1 0 1 0 0,0 0 0 0 0,1 0-1 0 0,-1 1 1 0 0,1 0-1 0 0,10 0 1 0 0,-11 1-17 0 0,-1-1 0 0 0,1 1-1 0 0,0 1 1 0 0,0-1 0 0 0,0 1 0 0 0,-1 0 0 0 0,1 0-1 0 0,0 1 1 0 0,5 1 0 0 0,-10-2 4 0 0,2 2 11 0 0,0-1 0 0 0,0 1 1 0 0,-1-1-1 0 0,0 1 0 0 0,1 0 0 0 0,-1 0 0 0 0,0 0 1 0 0,0 0-1 0 0,-1 0 0 0 0,2 5 0 0 0,1-1 47 0 0,-3-5-56 0 0,8 27-77 0 0,-9-27 136 0 0,-1 2-50 0 0,0 0-1 0 0,-1 0 0 0 0,1 1 0 0 0,-1-1-1 0 0,-1 0 1 0 0,1 0 0 0 0,-1 0 0 0 0,1-1 0 0 0,-1 1 0 0 0,0-1-1 0 0,0 1 1 0 0,-1-1 0 0 0,-5 4 0 0 0,-31 18 35 0 0,38-24-69 0 0,-13 4-113 0 0,9-3 79 0 0,8-2 33 0 0,30-5 3 0 0,-24 3 14 0 0,-4 3 12 0 0,6 0-3 0 0,-1 0 0 0 0,0 1 1 0 0,-1 0-1 0 0,12 5 0 0 0,-17-6 4 0 0,1 0 1 0 0,-1 1-1 0 0,0-1 0 0 0,-1 1 0 0 0,1 0 1 0 0,0 0-1 0 0,0 0 0 0 0,-1 0 0 0 0,1 0 1 0 0,-1 1-1 0 0,0-1 0 0 0,0 1 1 0 0,0 0-1 0 0,0-1 0 0 0,2 5 0 0 0,-3-5 35 0 0,1 2-15 0 0,-1-1 0 0 0,0 1-1 0 0,0 0 1 0 0,0 0-1 0 0,0 0 1 0 0,0 0-1 0 0,-1 7 1 0 0,6 26 156 0 0,-6-36-92 0 0,-1 15 70 0 0,-2-12-143 0 0,1 0 1 0 0,-1-1-1 0 0,0 1 1 0 0,0-1-1 0 0,-1 1 1 0 0,1-1 0 0 0,-1 0-1 0 0,1 0 1 0 0,-1 0-1 0 0,0-1 1 0 0,0 1-1 0 0,0-1 1 0 0,-1 0-1 0 0,1 0 1 0 0,-1-1-1 0 0,-6 2 1 0 0,-1 1-9 0 0,-1-1-1 0 0,0 0 1 0 0,0-2 0 0 0,-22 2 0 0 0,32-3-22 0 0,-1 0 50 0 0,-13-1-61 0 0,1 0-1 0 0,-1-1 1 0 0,1-1 0 0 0,-22-6 0 0 0,36 8-155 0 0,-25-7-3262 0 0,9-5-8120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06:44.68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150 83 2232 0 0,'0'0'6291'0'0,"-7"-2"-6041"0"0,0 0-62 0 0,-1 0 0 0 0,1 0 0 0 0,-1 1 0 0 0,0 0 0 0 0,-9 0 0 0 0,1 1-23 0 0,12 0-53 0 0,1 0 18 0 0,-26 3 90 0 0,27-3-119 0 0,-1 0-58 0 0,2 1-31 0 0,0-1-1 0 0,0 0 1 0 0,0 0 0 0 0,0 0 0 0 0,0 0 0 0 0,0 0 0 0 0,0 0 0 0 0,0 0-1 0 0,0 0 1 0 0,0 0 0 0 0,0 0 0 0 0,0-1 0 0 0,0 1 0 0 0,0 0 0 0 0,0-1 0 0 0,0 1-1 0 0,0 0 1 0 0,0-1 0 0 0,0 0 0 0 0,0 1 0 0 0,0-1 0 0 0,0 1 0 0 0,1-1-1 0 0,-1 0 1 0 0,0 0 0 0 0,1 1 0 0 0,-1-1 0 0 0,0 0 0 0 0,1 0 0 0 0,-1 0 0 0 0,1 0-1 0 0,-1 0 1 0 0,1 0 0 0 0,-1-1 0 0 0,1 0-8 0 0,3-2-68 0 0,28-26 4 0 0,-29 28 26 0 0,12-11-32 0 0,-4 6 806 0 0,-10 7-679 0 0,0 0 0 0 0,1 0 0 0 0,-1 0 0 0 0,0 0 0 0 0,0 0 0 0 0,0 0 0 0 0,0 0 0 0 0,0 0 0 0 0,0 0 0 0 0,0 0 0 0 0,0 0 0 0 0,1 0 0 0 0,-1 0 0 0 0,0 0 0 0 0,0-1 0 0 0,0 1 0 0 0,0 0 0 0 0,0 0 0 0 0,0 0 1 0 0,1 0-1 0 0,-1 0 0 0 0,0 0 0 0 0,0 0 0 0 0,0 0 0 0 0,0 1 0 0 0,0-1 0 0 0,0 0 0 0 0,1 0 0 0 0,-1 0 0 0 0,0 0 0 0 0,0 0 0 0 0,0 0 0 0 0,0 0 0 0 0,0 0 0 0 0,0 0 0 0 0,0 0 0 0 0,0 0 0 0 0,1 0 0 0 0,-1 0 0 0 0,0 1 1 0 0,0-1-1 0 0,0 0 0 0 0,0 0 0 0 0,0 0 0 0 0,0 0 0 0 0,0 0 0 0 0,0 0 0 0 0,0 0 0 0 0,0 1 0 0 0,0-1 0 0 0,2 20 158 0 0,-2-15 220 0 0,-1-1-242 0 0,-26 81 1588 0 0,17-41-1082 0 0,9-42-609 0 0,1-2-120 0 0,0 0 0 0 0,0 0 0 0 0,0 0 0 0 0,0 0 0 0 0,-1 0 0 0 0,1 1 0 0 0,0-1 0 0 0,0 0 0 0 0,0 0 0 0 0,0 0 0 0 0,0 0 0 0 0,-1 0 0 0 0,1 0 0 0 0,0 0 0 0 0,0 1 0 0 0,0-1 0 0 0,0 0 0 0 0,0 0 0 0 0,0 0 0 0 0,0 0 0 0 0,-1 0 0 0 0,1 1 0 0 0,0-1 0 0 0,0 0 0 0 0,0 0 0 0 0,0 0 0 0 0,0 0 0 0 0,0 1 0 0 0,0-1 0 0 0,0 0 0 0 0,0 0 0 0 0,0 0 0 0 0,0 1 0 0 0,0-1 0 0 0,0 0 0 0 0,0 0 0 0 0,0 0 0 0 0,0 0 0 0 0,0 1 0 0 0,1-1 1 0 0,-1 0-1 0 0,0 0 0 0 0,0 0 0 0 0,0 0 0 0 0,0 0 0 0 0,0 1 0 0 0,0-1 0 0 0,0 0 0 0 0,0 0 0 0 0,1 0 0 0 0,-1 0 0 0 0,0 1 0 0 0,7 10-3501 0 0,-6-9 2806 0 0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19.6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230 1 2404 0 0,'0'0'5821'0'0,"-7"2"-5430"0"0,-37 13 750 0 0,32-10-613 0 0,0 1 1 0 0,1 0-1 0 0,0 0 0 0 0,0 1 1 0 0,-12 11-1 0 0,3-4 209 0 0,14-9-548 0 0,0 0 1 0 0,0 0 0 0 0,1 1-1 0 0,0 0 1 0 0,0 0-1 0 0,0 0 1 0 0,0 0-1 0 0,1 1 1 0 0,-5 11 0 0 0,-6 8 431 0 0,14-22-511 0 0,-1 0 0 0 0,1 0 0 0 0,0 0 0 0 0,0 1 0 0 0,0-1 1 0 0,1 1-1 0 0,0-1 0 0 0,0 0 0 0 0,0 1 0 0 0,0 4 0 0 0,1 2 16 0 0,-1-6-22 0 0,1 0 1 0 0,0 0-1 0 0,0-1 1 0 0,0 1 0 0 0,1 0-1 0 0,0-1 1 0 0,0 1 0 0 0,0-1-1 0 0,0 1 1 0 0,1-1-1 0 0,0 0 1 0 0,6 7 0 0 0,-8-9-49 0 0,0-1-32 0 0,-1 0-1 0 0,1 0 1 0 0,0 0 0 0 0,0 0 0 0 0,0-1 0 0 0,0 1 0 0 0,0 0 0 0 0,0 0-1 0 0,0-1 1 0 0,0 1 0 0 0,0 0 0 0 0,0-1 0 0 0,0 1 0 0 0,1-1-1 0 0,1 1 1 0 0,17 6 171 0 0,-20-7-198 0 0,3 1 32 0 0,17 1-141 0 0,-4-3-184 0 0,-12 1-246 0 0,11-6-4315 0 0,-14 6 4038 0 0,1-1 1 0 0,-1 0-1 0 0,0 1 0 0 0,0-1 1 0 0,0 0-1 0 0,0 1 1 0 0,5-8-4093 0 0,-5 7 5416 0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2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161 0 1996 0 0,'0'0'5643'0'0,"-2"6"-5155"0"0,-3 3 20 0 0,0 1-1 0 0,0-1 1 0 0,-1 1-1 0 0,-1-2 1 0 0,-10 13-1 0 0,-8 11 646 0 0,23-28-1017 0 0,-1 1 1 0 0,0-1 0 0 0,0-1 0 0 0,0 1-1 0 0,-7 6 1 0 0,4-4 86 0 0,0 0-1 0 0,1 0 1 0 0,-1 0 0 0 0,2 0-1 0 0,-9 14 1 0 0,-11 12 527 0 0,23-31-927 0 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23.90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1660 7 664 0 0,'0'0'4466'0'0,"-8"-1"-4349"0"0,-111-4 801 0 0,87 4-623 0 0,-1 2 1 0 0,0 1 0 0 0,-37 7-1 0 0,-305 74 2019 0 0,248-56-1406 0 0,-205 71-1 0 0,47-1-835 0 0,281-96-62 0 0,-69 14 116 0 0,71-15-67 0 0,-14 1-32 0 0,-30 5-111 0 0,-12 0 159 0 0,42-8-85 0 0,13 1-5 0 0,-6-5 7 0 0,8 6 11 0 0,0 0 0 0 0,0-1 0 0 0,0 1 0 0 0,0 0 0 0 0,0-1 0 0 0,0 1 0 0 0,0-1 0 0 0,0 1 0 0 0,0-1 0 0 0,1 0 0 0 0,-1 1 0 0 0,0-1 0 0 0,0 0 0 0 0,1 0 0 0 0,-1 1 0 0 0,0-1 0 0 0,1 0 0 0 0,-1 0-1 0 0,1 0 1 0 0,-1 0 0 0 0,1 0 0 0 0,-1-1 0 0 0,2-4 0 0 0,1 1 0 0 0,0-1 0 0 0,0 1 0 0 0,1-1 0 0 0,0 1 0 0 0,0 0 0 0 0,6-9 0 0 0,-3 5 15 0 0,-5 7-40 0 0,5-10-56 0 0,-2 7 104 0 0,-2 2-30 0 0,0-1-1 0 0,0 1 1 0 0,0-1-1 0 0,0 0 0 0 0,0 1 1 0 0,-1-1-1 0 0,3-6 1 0 0,19-5 47 0 0,4-22 95 0 0,-26 36-171 0 0,0-3 43 0 0,1 0 0 0 0,-1 0 0 0 0,1 0-1 0 0,0 1 1 0 0,1-1 0 0 0,-1 1-1 0 0,1-1 1 0 0,3-3 0 0 0,-4 5-19 0 0,-1 0 8 0 0,28-33-19 0 0,-28 34-5 0 0,2 0-16 0 0,8 0 77 0 0,-9 1-20 0 0,-3 6-32 0 0,0-3 1 0 0,0 1 20 0 0,0 1 1 0 0,0-1-1 0 0,-1 0 0 0 0,1 0 0 0 0,-1 0 0 0 0,0 0 1 0 0,0 0-1 0 0,-1 0 0 0 0,-3 4 0 0 0,5-6-14 0 0,0 0 6 0 0,-5 6-19 0 0,0 0 15 0 0,0 0 0 0 0,0 0 0 0 0,-9 6 0 0 0,14-12 44 0 0,-1-1-32 0 0,-14 15 73 0 0,15-15-128 0 0,-1 1 43 0 0,-30 34-13 0 0,31-35 22 0 0,-6 16-39 0 0,6-16 30 0 0,1 0 0 0 0,0 0-1 0 0,-1 0 1 0 0,1-1 0 0 0,0 1 0 0 0,0 0 0 0 0,0 0-1 0 0,0 0 1 0 0,0 0 0 0 0,0 0 0 0 0,0 0-1 0 0,0 0 1 0 0,0 0 0 0 0,0 0 0 0 0,0 0 0 0 0,0 0-1 0 0,1-1 1 0 0,-1 1 0 0 0,0 0 0 0 0,1 0 0 0 0,-1 0-1 0 0,1 1 1 0 0,107 54-31 0 0,-60-33 48 0 0,-46-22-34 0 0,0-1-7 0 0,49 15 178 0 0,-50-14-118 0 0,25 8-2212 0 0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25.52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0 393 900 0 0,'5'7'6530'0'0,"-2"-28"-6322"0"0,-2 15-20 0 0,6-39 1177 0 0,-6-98 706 0 0,-2 80-1170 0 0,1 30-374 0 0,0 30-438 0 0,1-16 251 0 0,0-6 132 0 0,-1 22-326 0 0,3-12 363 0 0,1-7-194 0 0,-4 20-156 0 0,4 7-100 0 0,19 26-24 0 0,-22-29-14 0 0,4 1-30 0 0,-1 1 0 0 0,0-1 0 0 0,1 1 0 0 0,-1 0 0 0 0,5 8 0 0 0,4 2-11 0 0,78 69 98 0 0,-31-34-2 0 0,-59-47-85 0 0,2-1 5 0 0,29 20 61 0 0,-31-21-27 0 0,1 2-14 0 0,11 5 934 0 0,-44-19-16045 0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25.87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76 1668 0 0,'2'-2'524'0'0,"10"-7"469"0"0,0 2 1 0 0,1-1-1 0 0,0 2 1 0 0,28-11 0 0 0,7-4-825 0 0,-41 15-974 0 0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26.40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31 1 1512 0 0,'0'0'1776'0'0,"2"3"-1464"0"0,-1 0-188 0 0,0-1 0 0 0,0 1-1 0 0,-1-1 1 0 0,1 1-1 0 0,0-1 1 0 0,-1 1 0 0 0,1 0-1 0 0,-1-1 1 0 0,0 1-1 0 0,0 0 1 0 0,0-1 0 0 0,-1 5-1 0 0,0-3 150 0 0,0-1-2 0 0,-22 69 1728 0 0,22-70-1901 0 0,-6 14 465 0 0,3-1-1978 0 0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28.11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4 100 1720 0 0,'0'0'1867'0'0,"1"2"-1436"0"0,4 9 320 0 0,0 0-1 0 0,-1 0 1 0 0,0 0 0 0 0,-1 0 0 0 0,2 15 0 0 0,7 62 758 0 0,-12-86-1393 0 0,4 17 335 0 0,7 17 122 0 0,-10-34 265 0 0,-5-6-807 0 0,-2 1-28 0 0,4 2-2 0 0,0-1 0 0 0,0 1 0 0 0,0 0 0 0 0,0-1-1 0 0,1 1 1 0 0,-1-1 0 0 0,1 0 0 0 0,-1 0 0 0 0,-2-3-1 0 0,1 1 1 0 0,0 0-1 0 0,1 0 1 0 0,-1 0-1 0 0,1 0 1 0 0,0-1-1 0 0,0 1 1 0 0,1-1-1 0 0,-1 0 1 0 0,1 0-1 0 0,0 1 1 0 0,0-1-1 0 0,0-8 1 0 0,-2-7 32 0 0,2 12-29 0 0,1-1 0 0 0,0 1-1 0 0,0 0 1 0 0,1 0 0 0 0,2-15-1 0 0,0 8 9 0 0,-1 0-1 0 0,0-18 1 0 0,-2 30-11 0 0,0-28 5 0 0,0 29 6 0 0,0-14-11 0 0,1 14 4 0 0,-1 0-1 0 0,1 0 1 0 0,0 1-1 0 0,-1-1 1 0 0,1 0-1 0 0,0 0 1 0 0,0 1-1 0 0,0-1 1 0 0,1 1 0 0 0,-1-1-1 0 0,0 1 1 0 0,1-1-1 0 0,-1 1 1 0 0,1 0-1 0 0,1-2 1 0 0,-1 2-26 0 0,0 1 40 0 0,7-2-35 0 0,27-5-121 0 0,-33 7 167 0 0,0 0-35 0 0,10-1 9 0 0,-1 0 0 0 0,1 2 0 0 0,-1-1 0 0 0,23 5 0 0 0,-33-4-4 0 0,1 0 34 0 0,3 0-41 0 0,-1 0 1 0 0,0 0 0 0 0,1 1-1 0 0,-1 0 1 0 0,0 0-1 0 0,7 4 1 0 0,-5-2-15 0 0,-3-2 38 0 0,6 4 21 0 0,-1-1-15 0 0,35 24 323 0 0,-42-28-274 0 0,11 21 225 0 0,-3 1-211 0 0,-10-21-98 0 0,3 1 42 0 0,-1 0-1 0 0,0 1 1 0 0,-1-1 0 0 0,1 0-1 0 0,-1 1 1 0 0,1-1 0 0 0,-1 1-1 0 0,1 6 1 0 0,-1-7-55 0 0,6 36 164 0 0,-7-36-77 0 0,0 0-22 0 0,1 0-16 0 0,-1 2 0 0 0,1-1 0 0 0,-1 1 0 0 0,0-1 1 0 0,0 1-1 0 0,-1 0 0 0 0,0 4 0 0 0,-2-1 25 0 0,1-1 0 0 0,-2 1 0 0 0,1-1-1 0 0,-9 13 1 0 0,10-17 0 0 0,-3 3-31 0 0,-35 43 75 0 0,39-48-83 0 0,-10 12 31 0 0,-11 9-78 0 0,21-21 80 0 0,-10 10 41 0 0,-29 7-52 0 0,30-14-35 0 0,8-3 3 0 0,-11 5-8 0 0,-9 0 119 0 0,20-6-69 0 0,-1 0-22 0 0,-30 3 64 0 0,29-3-63 0 0,1 0-37 0 0,-23-3 221 0 0,23 3-262 0 0,-4-5-1740 0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31.0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653 1 908 0 0,'0'0'463'0'0,"-3"0"-187"0"0,-59 11 1904 0 0,49-8-1911 0 0,1 2 0 0 0,-1-1 0 0 0,1 1 0 0 0,0 1 0 0 0,0 0 0 0 0,0 1 0 0 0,1 0 0 0 0,0 1 0 0 0,0 0-1 0 0,1 0 1 0 0,0 2 0 0 0,-16 18 0 0 0,17-15-73 0 0,1 0-1 0 0,1 1 0 0 0,0-1 0 0 0,1 1 0 0 0,0 1 1 0 0,1-1-1 0 0,0 1 0 0 0,-4 28 0 0 0,7-30-112 0 0,-1 0 0 0 0,0 0 0 0 0,-1 0 1 0 0,-1-1-1 0 0,0 0 0 0 0,0 0 0 0 0,-1 0 0 0 0,-1 0 0 0 0,0-1 0 0 0,-1 0 0 0 0,0-1 0 0 0,0 0 0 0 0,-1 0 0 0 0,-1-1 1 0 0,-11 10-1 0 0,7-7-80 0 0,-1-1 0 0 0,-1-1 1 0 0,-26 14-1 0 0,41-23 4 0 0,-1 0 1 0 0,1 0-1 0 0,0 0 1 0 0,-1-1-1 0 0,1 1 1 0 0,-1-1-1 0 0,1 1 1 0 0,-1-1-1 0 0,1 1 1 0 0,-1-1-1 0 0,1 0 1 0 0,-1 0-1 0 0,1 0 1 0 0,-1 0-1 0 0,1 0 1 0 0,-1 0-1 0 0,0 0 1 0 0,1 0-1 0 0,-1 0 0 0 0,1-1 1 0 0,-1 1-1 0 0,1-1 1 0 0,-1 1-1 0 0,1-1 1 0 0,0 0-1 0 0,-1 1 1 0 0,-1-2-1 0 0,-1-1 15 0 0,-7-16 12 0 0,9 17-32 0 0,1-1 1 0 0,0 0-1 0 0,0 0 1 0 0,0 1-1 0 0,1-1 1 0 0,-1 0-1 0 0,0 0 1 0 0,1 0-1 0 0,0 0 1 0 0,0 0-1 0 0,0-5 1 0 0,1-3-15 0 0,-1 9-10 0 0,0-1-8 0 0,0-10 53 0 0,0 10-20 0 0,0 0 18 0 0,1-24-74 0 0,-1 24 76 0 0,-1 2 46 0 0,-2-5-60 0 0,2 4 26 0 0,-3 6-127 0 0,-1 1 93 0 0,1 0-1 0 0,0 0 1 0 0,0 0-1 0 0,-4 7 0 0 0,-24 34 156 0 0,28-39-64 0 0,-1 0-1 0 0,1 0 1 0 0,1 0 0 0 0,0 0 0 0 0,0 1 0 0 0,0 0 0 0 0,1-1 0 0 0,0 1 0 0 0,-2 14-1 0 0,4-20 17 0 0,11 11 143 0 0,-10-10-191 0 0,1 0-1 0 0,0-1 0 0 0,0 0 0 0 0,0 1 0 0 0,1-1 0 0 0,-1 0 0 0 0,1 0 0 0 0,-1 0 0 0 0,5 2 0 0 0,12 3 123 0 0,0-2 0 0 0,-1 0 0 0 0,2-1 0 0 0,22 2 0 0 0,-42-6-187 0 0,4 0-252 0 0,0 0-116 0 0,10 0-155 0 0,-11 0-156 0 0,5 1-522 0 0,-1 0-816 0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31.9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174 1 960 0 0,'0'0'6036'0'0,"-7"3"-5813"0"0,-3 1 51 0 0,1 1 1 0 0,-1 0-1 0 0,1 1 1 0 0,0 0-1 0 0,0 1 1 0 0,1 0-1 0 0,0 0 1 0 0,-7 9 0 0 0,3-2 89 0 0,-9 17 393 0 0,16-21-607 0 0,-3 4 254 0 0,1 1 0 0 0,0 0-1 0 0,1 0 1 0 0,-7 29 0 0 0,13-42-338 0 0,0 1 14 0 0,2 9 33 0 0,-2-10-58 0 0,2 1-1 0 0,1 0-15 0 0,0 0 0 0 0,1 0-1 0 0,-1 0 1 0 0,1 0 0 0 0,0-1 0 0 0,0 1 0 0 0,0-1 0 0 0,0 0-1 0 0,0 0 1 0 0,0-1 0 0 0,0 1 0 0 0,1-1 0 0 0,-1 0-1 0 0,0 0 1 0 0,9 1 0 0 0,4 0 63 0 0,0-1-1 0 0,31-1 0 0 0,-38-1-213 0 0,32-1 327 0 0,42-9 0 0 0,-70 8-833 0 0,0 0 1 0 0,17-8-1 0 0,-23 8-596 0 0,0-1 1 0 0,0 0 0 0 0,0 0-1 0 0,12-10 1 0 0,-6-1-2853 0 0,-8 7 2289 0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14T08:25:33.1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35 204 2036 0 0,'0'0'1932'0'0,"2"4"-1359"0"0,8 9 14 0 0,-8-10-28 0 0,18 28 2130 0 0,17 28 350 0 0,-22-35-2038 0 0,-14-22-833 0 0,10 14 566 0 0,-6-3 743 0 0,-15-23-1462 0 0,0 0-1 0 0,1-1 0 0 0,-10-16 1 0 0,16 22-5 0 0,-25-46 173 0 0,14 26-192 0 0,2 0 0 0 0,-14-40 0 0 0,25 64-21 0 0,-2-8-10 0 0,1-2 43 0 0,12-12-62 0 0,-5 16 85 0 0,1 0 0 0 0,-1 0-1 0 0,2 1 1 0 0,-1 0 0 0 0,1 0 0 0 0,-1 0 0 0 0,2 1 0 0 0,10-7 0 0 0,-11 8 45 0 0,-5 2-51 0 0,26-8 19 0 0,1-1 16 0 0,-6 8 34 0 0,-4 1-14 0 0,35 0 0 0 0,-52 2-85 0 0,3 1 21 0 0,-1-1-3 0 0,0 0 5 0 0,1 1 0 0 0,0 0 0 0 0,-1-1 1 0 0,1 1-1 0 0,-1 1 0 0 0,0-1 0 0 0,1 1 0 0 0,-1 0 0 0 0,0 0 0 0 0,0 0 0 0 0,0 0 0 0 0,0 1 0 0 0,0 0 0 0 0,0 0 0 0 0,-1 0 0 0 0,6 6 0 0 0,-3-1 58 0 0,0 0 0 0 0,0 0 1 0 0,-1 0-1 0 0,6 13 0 0 0,-4-7 90 0 0,1 15 40 0 0,-7-26-171 0 0,-1 13 62 0 0,3-9 10 0 0,-2-3-86 0 0,-5 19 211 0 0,1-9-156 0 0,0-1 0 0 0,-1 0 1 0 0,0 0-1 0 0,-12 23 0 0 0,15-32-55 0 0,-2 2 30 0 0,1 0-1 0 0,-1 0 1 0 0,0 0 0 0 0,0-1-1 0 0,-1 1 1 0 0,0-1-1 0 0,-5 7 1 0 0,0-2 16 0 0,8-9-77 0 0,-23 25-1283 0 0,16-20 1396 0 0</inkml:trace>
</inkml:ink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jpg>
</file>

<file path=ppt/media/image111.png>
</file>

<file path=ppt/media/image112.jp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jpg>
</file>

<file path=ppt/media/image153.jpg>
</file>

<file path=ppt/media/image154.png>
</file>

<file path=ppt/media/image155.png>
</file>

<file path=ppt/media/image156.jp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jpg>
</file>

<file path=ppt/media/image17.png>
</file>

<file path=ppt/media/image170.png>
</file>

<file path=ppt/media/image1700.png>
</file>

<file path=ppt/media/image171.png>
</file>

<file path=ppt/media/image1710.png>
</file>

<file path=ppt/media/image172.png>
</file>

<file path=ppt/media/image1720.png>
</file>

<file path=ppt/media/image173.png>
</file>

<file path=ppt/media/image1730.png>
</file>

<file path=ppt/media/image174.png>
</file>

<file path=ppt/media/image1740.png>
</file>

<file path=ppt/media/image175.png>
</file>

<file path=ppt/media/image1750.png>
</file>

<file path=ppt/media/image176.png>
</file>

<file path=ppt/media/image1760.png>
</file>

<file path=ppt/media/image177.png>
</file>

<file path=ppt/media/image1770.png>
</file>

<file path=ppt/media/image178.jpg>
</file>

<file path=ppt/media/image178.png>
</file>

<file path=ppt/media/image179.png>
</file>

<file path=ppt/media/image1790.png>
</file>

<file path=ppt/media/image18.png>
</file>

<file path=ppt/media/image180.png>
</file>

<file path=ppt/media/image1800.png>
</file>

<file path=ppt/media/image181.png>
</file>

<file path=ppt/media/image1810.png>
</file>

<file path=ppt/media/image182.png>
</file>

<file path=ppt/media/image1820.png>
</file>

<file path=ppt/media/image183.png>
</file>

<file path=ppt/media/image1830.png>
</file>

<file path=ppt/media/image184.jpg>
</file>

<file path=ppt/media/image1840.png>
</file>

<file path=ppt/media/image185.png>
</file>

<file path=ppt/media/image1850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jpg>
</file>

<file path=ppt/media/image20.png>
</file>

<file path=ppt/media/image200.png>
</file>

<file path=ppt/media/image201.jp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266.png>
</file>

<file path=ppt/media/image267.png>
</file>

<file path=ppt/media/image268.png>
</file>

<file path=ppt/media/image269.png>
</file>

<file path=ppt/media/image27.png>
</file>

<file path=ppt/media/image270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8.png>
</file>

<file path=ppt/media/image279.png>
</file>

<file path=ppt/media/image28.png>
</file>

<file path=ppt/media/image280.png>
</file>

<file path=ppt/media/image281.png>
</file>

<file path=ppt/media/image282.png>
</file>

<file path=ppt/media/image283.png>
</file>

<file path=ppt/media/image284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2.png>
</file>

<file path=ppt/media/image293.png>
</file>

<file path=ppt/media/image294.png>
</file>

<file path=ppt/media/image295.png>
</file>

<file path=ppt/media/image296.png>
</file>

<file path=ppt/media/image297.png>
</file>

<file path=ppt/media/image298.png>
</file>

<file path=ppt/media/image299.png>
</file>

<file path=ppt/media/image3.png>
</file>

<file path=ppt/media/image30.png>
</file>

<file path=ppt/media/image300.png>
</file>

<file path=ppt/media/image301.png>
</file>

<file path=ppt/media/image302.png>
</file>

<file path=ppt/media/image303.png>
</file>

<file path=ppt/media/image304.png>
</file>

<file path=ppt/media/image305.png>
</file>

<file path=ppt/media/image306.png>
</file>

<file path=ppt/media/image307.png>
</file>

<file path=ppt/media/image308.png>
</file>

<file path=ppt/media/image309.png>
</file>

<file path=ppt/media/image31.png>
</file>

<file path=ppt/media/image310.png>
</file>

<file path=ppt/media/image311.png>
</file>

<file path=ppt/media/image312.png>
</file>

<file path=ppt/media/image313.png>
</file>

<file path=ppt/media/image314.png>
</file>

<file path=ppt/media/image315.png>
</file>

<file path=ppt/media/image316.png>
</file>

<file path=ppt/media/image317.png>
</file>

<file path=ppt/media/image318.png>
</file>

<file path=ppt/media/image319.png>
</file>

<file path=ppt/media/image32.png>
</file>

<file path=ppt/media/image320.png>
</file>

<file path=ppt/media/image321.png>
</file>

<file path=ppt/media/image322.png>
</file>

<file path=ppt/media/image323.png>
</file>

<file path=ppt/media/image324.png>
</file>

<file path=ppt/media/image325.png>
</file>

<file path=ppt/media/image326.png>
</file>

<file path=ppt/media/image327.png>
</file>

<file path=ppt/media/image328.png>
</file>

<file path=ppt/media/image329.png>
</file>

<file path=ppt/media/image33.png>
</file>

<file path=ppt/media/image330.png>
</file>

<file path=ppt/media/image331.png>
</file>

<file path=ppt/media/image332.png>
</file>

<file path=ppt/media/image333.png>
</file>

<file path=ppt/media/image334.png>
</file>

<file path=ppt/media/image335.png>
</file>

<file path=ppt/media/image336.png>
</file>

<file path=ppt/media/image337.png>
</file>

<file path=ppt/media/image338.png>
</file>

<file path=ppt/media/image339.png>
</file>

<file path=ppt/media/image34.png>
</file>

<file path=ppt/media/image340.png>
</file>

<file path=ppt/media/image341.png>
</file>

<file path=ppt/media/image342.png>
</file>

<file path=ppt/media/image343.png>
</file>

<file path=ppt/media/image344.png>
</file>

<file path=ppt/media/image345.png>
</file>

<file path=ppt/media/image346.png>
</file>

<file path=ppt/media/image347.png>
</file>

<file path=ppt/media/image348.png>
</file>

<file path=ppt/media/image349.png>
</file>

<file path=ppt/media/image35.png>
</file>

<file path=ppt/media/image350.png>
</file>

<file path=ppt/media/image351.png>
</file>

<file path=ppt/media/image352.png>
</file>

<file path=ppt/media/image353.png>
</file>

<file path=ppt/media/image354.png>
</file>

<file path=ppt/media/image355.png>
</file>

<file path=ppt/media/image356.png>
</file>

<file path=ppt/media/image357.png>
</file>

<file path=ppt/media/image358.png>
</file>

<file path=ppt/media/image359.png>
</file>

<file path=ppt/media/image36.png>
</file>

<file path=ppt/media/image360.png>
</file>

<file path=ppt/media/image361.png>
</file>

<file path=ppt/media/image362.png>
</file>

<file path=ppt/media/image363.png>
</file>

<file path=ppt/media/image364.png>
</file>

<file path=ppt/media/image365.png>
</file>

<file path=ppt/media/image366.png>
</file>

<file path=ppt/media/image367.png>
</file>

<file path=ppt/media/image368.png>
</file>

<file path=ppt/media/image369.png>
</file>

<file path=ppt/media/image37.png>
</file>

<file path=ppt/media/image370.png>
</file>

<file path=ppt/media/image371.png>
</file>

<file path=ppt/media/image372.png>
</file>

<file path=ppt/media/image373.png>
</file>

<file path=ppt/media/image374.png>
</file>

<file path=ppt/media/image375.png>
</file>

<file path=ppt/media/image376.png>
</file>

<file path=ppt/media/image377.png>
</file>

<file path=ppt/media/image378.png>
</file>

<file path=ppt/media/image379.png>
</file>

<file path=ppt/media/image38.png>
</file>

<file path=ppt/media/image380.png>
</file>

<file path=ppt/media/image381.png>
</file>

<file path=ppt/media/image382.png>
</file>

<file path=ppt/media/image383.png>
</file>

<file path=ppt/media/image384.jpg>
</file>

<file path=ppt/media/image385.png>
</file>

<file path=ppt/media/image386.png>
</file>

<file path=ppt/media/image387.png>
</file>

<file path=ppt/media/image388.png>
</file>

<file path=ppt/media/image389.png>
</file>

<file path=ppt/media/image39.png>
</file>

<file path=ppt/media/image390.png>
</file>

<file path=ppt/media/image391.png>
</file>

<file path=ppt/media/image392.png>
</file>

<file path=ppt/media/image393.png>
</file>

<file path=ppt/media/image394.png>
</file>

<file path=ppt/media/image395.png>
</file>

<file path=ppt/media/image396.png>
</file>

<file path=ppt/media/image397.png>
</file>

<file path=ppt/media/image398.png>
</file>

<file path=ppt/media/image399.png>
</file>

<file path=ppt/media/image4.png>
</file>

<file path=ppt/media/image40.png>
</file>

<file path=ppt/media/image400.png>
</file>

<file path=ppt/media/image401.png>
</file>

<file path=ppt/media/image402.png>
</file>

<file path=ppt/media/image403.png>
</file>

<file path=ppt/media/image404.png>
</file>

<file path=ppt/media/image405.png>
</file>

<file path=ppt/media/image406.png>
</file>

<file path=ppt/media/image407.png>
</file>

<file path=ppt/media/image408.png>
</file>

<file path=ppt/media/image409.png>
</file>

<file path=ppt/media/image41.png>
</file>

<file path=ppt/media/image410.png>
</file>

<file path=ppt/media/image411.png>
</file>

<file path=ppt/media/image412.png>
</file>

<file path=ppt/media/image413.png>
</file>

<file path=ppt/media/image414.png>
</file>

<file path=ppt/media/image415.png>
</file>

<file path=ppt/media/image416.png>
</file>

<file path=ppt/media/image417.png>
</file>

<file path=ppt/media/image418.png>
</file>

<file path=ppt/media/image419.png>
</file>

<file path=ppt/media/image42.png>
</file>

<file path=ppt/media/image420.png>
</file>

<file path=ppt/media/image421.png>
</file>

<file path=ppt/media/image422.png>
</file>

<file path=ppt/media/image423.png>
</file>

<file path=ppt/media/image424.png>
</file>

<file path=ppt/media/image425.png>
</file>

<file path=ppt/media/image426.png>
</file>

<file path=ppt/media/image427.png>
</file>

<file path=ppt/media/image428.png>
</file>

<file path=ppt/media/image429.jpg>
</file>

<file path=ppt/media/image43.png>
</file>

<file path=ppt/media/image430.png>
</file>

<file path=ppt/media/image431.png>
</file>

<file path=ppt/media/image432.png>
</file>

<file path=ppt/media/image433.png>
</file>

<file path=ppt/media/image434.png>
</file>

<file path=ppt/media/image435.png>
</file>

<file path=ppt/media/image436.png>
</file>

<file path=ppt/media/image437.png>
</file>

<file path=ppt/media/image438.png>
</file>

<file path=ppt/media/image439.png>
</file>

<file path=ppt/media/image44.png>
</file>

<file path=ppt/media/image440.png>
</file>

<file path=ppt/media/image441.png>
</file>

<file path=ppt/media/image442.png>
</file>

<file path=ppt/media/image443.png>
</file>

<file path=ppt/media/image444.png>
</file>

<file path=ppt/media/image445.png>
</file>

<file path=ppt/media/image446.png>
</file>

<file path=ppt/media/image447.png>
</file>

<file path=ppt/media/image448.png>
</file>

<file path=ppt/media/image449.png>
</file>

<file path=ppt/media/image45.png>
</file>

<file path=ppt/media/image450.png>
</file>

<file path=ppt/media/image451.png>
</file>

<file path=ppt/media/image452.png>
</file>

<file path=ppt/media/image453.png>
</file>

<file path=ppt/media/image454.png>
</file>

<file path=ppt/media/image455.png>
</file>

<file path=ppt/media/image456.png>
</file>

<file path=ppt/media/image457.png>
</file>

<file path=ppt/media/image458.jpg>
</file>

<file path=ppt/media/image459.png>
</file>

<file path=ppt/media/image46.png>
</file>

<file path=ppt/media/image460.png>
</file>

<file path=ppt/media/image461.png>
</file>

<file path=ppt/media/image462.png>
</file>

<file path=ppt/media/image463.png>
</file>

<file path=ppt/media/image464.png>
</file>

<file path=ppt/media/image465.png>
</file>

<file path=ppt/media/image466.png>
</file>

<file path=ppt/media/image467.png>
</file>

<file path=ppt/media/image468.png>
</file>

<file path=ppt/media/image469.png>
</file>

<file path=ppt/media/image47.png>
</file>

<file path=ppt/media/image470.png>
</file>

<file path=ppt/media/image471.png>
</file>

<file path=ppt/media/image472.png>
</file>

<file path=ppt/media/image473.png>
</file>

<file path=ppt/media/image474.png>
</file>

<file path=ppt/media/image475.png>
</file>

<file path=ppt/media/image476.png>
</file>

<file path=ppt/media/image477.png>
</file>

<file path=ppt/media/image478.png>
</file>

<file path=ppt/media/image479.png>
</file>

<file path=ppt/media/image48.png>
</file>

<file path=ppt/media/image480.png>
</file>

<file path=ppt/media/image481.png>
</file>

<file path=ppt/media/image482.png>
</file>

<file path=ppt/media/image483.png>
</file>

<file path=ppt/media/image484.png>
</file>

<file path=ppt/media/image485.png>
</file>

<file path=ppt/media/image486.png>
</file>

<file path=ppt/media/image487.png>
</file>

<file path=ppt/media/image488.png>
</file>

<file path=ppt/media/image489.png>
</file>

<file path=ppt/media/image49.png>
</file>

<file path=ppt/media/image490.png>
</file>

<file path=ppt/media/image491.png>
</file>

<file path=ppt/media/image492.png>
</file>

<file path=ppt/media/image493.png>
</file>

<file path=ppt/media/image494.png>
</file>

<file path=ppt/media/image495.png>
</file>

<file path=ppt/media/image496.png>
</file>

<file path=ppt/media/image497.png>
</file>

<file path=ppt/media/image498.png>
</file>

<file path=ppt/media/image499.png>
</file>

<file path=ppt/media/image5.png>
</file>

<file path=ppt/media/image50.png>
</file>

<file path=ppt/media/image500.png>
</file>

<file path=ppt/media/image501.png>
</file>

<file path=ppt/media/image502.png>
</file>

<file path=ppt/media/image503.png>
</file>

<file path=ppt/media/image504.png>
</file>

<file path=ppt/media/image505.png>
</file>

<file path=ppt/media/image506.png>
</file>

<file path=ppt/media/image507.png>
</file>

<file path=ppt/media/image508.png>
</file>

<file path=ppt/media/image509.png>
</file>

<file path=ppt/media/image51.png>
</file>

<file path=ppt/media/image510.png>
</file>

<file path=ppt/media/image511.png>
</file>

<file path=ppt/media/image512.png>
</file>

<file path=ppt/media/image513.png>
</file>

<file path=ppt/media/image514.png>
</file>

<file path=ppt/media/image515.png>
</file>

<file path=ppt/media/image516.png>
</file>

<file path=ppt/media/image517.png>
</file>

<file path=ppt/media/image518.png>
</file>

<file path=ppt/media/image519.png>
</file>

<file path=ppt/media/image52.png>
</file>

<file path=ppt/media/image520.png>
</file>

<file path=ppt/media/image521.png>
</file>

<file path=ppt/media/image522.png>
</file>

<file path=ppt/media/image523.png>
</file>

<file path=ppt/media/image524.png>
</file>

<file path=ppt/media/image525.png>
</file>

<file path=ppt/media/image526.png>
</file>

<file path=ppt/media/image527.png>
</file>

<file path=ppt/media/image528.png>
</file>

<file path=ppt/media/image529.png>
</file>

<file path=ppt/media/image53.png>
</file>

<file path=ppt/media/image530.png>
</file>

<file path=ppt/media/image531.png>
</file>

<file path=ppt/media/image532.png>
</file>

<file path=ppt/media/image533.png>
</file>

<file path=ppt/media/image534.png>
</file>

<file path=ppt/media/image535.png>
</file>

<file path=ppt/media/image536.png>
</file>

<file path=ppt/media/image537.png>
</file>

<file path=ppt/media/image538.png>
</file>

<file path=ppt/media/image539.png>
</file>

<file path=ppt/media/image54.png>
</file>

<file path=ppt/media/image540.png>
</file>

<file path=ppt/media/image541.png>
</file>

<file path=ppt/media/image542.png>
</file>

<file path=ppt/media/image543.png>
</file>

<file path=ppt/media/image544.png>
</file>

<file path=ppt/media/image545.png>
</file>

<file path=ppt/media/image546.png>
</file>

<file path=ppt/media/image547.png>
</file>

<file path=ppt/media/image548.png>
</file>

<file path=ppt/media/image549.png>
</file>

<file path=ppt/media/image55.png>
</file>

<file path=ppt/media/image550.png>
</file>

<file path=ppt/media/image551.jpg>
</file>

<file path=ppt/media/image552.png>
</file>

<file path=ppt/media/image553.png>
</file>

<file path=ppt/media/image554.png>
</file>

<file path=ppt/media/image555.png>
</file>

<file path=ppt/media/image556.png>
</file>

<file path=ppt/media/image557.png>
</file>

<file path=ppt/media/image558.png>
</file>

<file path=ppt/media/image559.png>
</file>

<file path=ppt/media/image56.png>
</file>

<file path=ppt/media/image560.png>
</file>

<file path=ppt/media/image561.png>
</file>

<file path=ppt/media/image562.png>
</file>

<file path=ppt/media/image563.png>
</file>

<file path=ppt/media/image564.png>
</file>

<file path=ppt/media/image565.png>
</file>

<file path=ppt/media/image566.png>
</file>

<file path=ppt/media/image567.png>
</file>

<file path=ppt/media/image568.png>
</file>

<file path=ppt/media/image569.png>
</file>

<file path=ppt/media/image57.png>
</file>

<file path=ppt/media/image570.png>
</file>

<file path=ppt/media/image571.png>
</file>

<file path=ppt/media/image572.png>
</file>

<file path=ppt/media/image573.png>
</file>

<file path=ppt/media/image574.png>
</file>

<file path=ppt/media/image575.png>
</file>

<file path=ppt/media/image576.png>
</file>

<file path=ppt/media/image577.jpg>
</file>

<file path=ppt/media/image58.png>
</file>

<file path=ppt/media/image59.png>
</file>

<file path=ppt/media/image6.png>
</file>

<file path=ppt/media/image60.jp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jp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jp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png"/><Relationship Id="rId2" Type="http://schemas.openxmlformats.org/officeDocument/2006/relationships/image" Target="../media/image15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0.xml"/><Relationship Id="rId13" Type="http://schemas.openxmlformats.org/officeDocument/2006/relationships/image" Target="../media/image161.png"/><Relationship Id="rId18" Type="http://schemas.openxmlformats.org/officeDocument/2006/relationships/customXml" Target="../ink/ink145.xml"/><Relationship Id="rId3" Type="http://schemas.openxmlformats.org/officeDocument/2006/relationships/image" Target="../media/image156.jpg"/><Relationship Id="rId21" Type="http://schemas.openxmlformats.org/officeDocument/2006/relationships/image" Target="../media/image165.png"/><Relationship Id="rId7" Type="http://schemas.openxmlformats.org/officeDocument/2006/relationships/image" Target="../media/image158.png"/><Relationship Id="rId12" Type="http://schemas.openxmlformats.org/officeDocument/2006/relationships/customXml" Target="../ink/ink142.xml"/><Relationship Id="rId17" Type="http://schemas.openxmlformats.org/officeDocument/2006/relationships/image" Target="../media/image163.png"/><Relationship Id="rId25" Type="http://schemas.openxmlformats.org/officeDocument/2006/relationships/image" Target="../media/image167.png"/><Relationship Id="rId2" Type="http://schemas.openxmlformats.org/officeDocument/2006/relationships/image" Target="../media/image155.png"/><Relationship Id="rId16" Type="http://schemas.openxmlformats.org/officeDocument/2006/relationships/customXml" Target="../ink/ink144.xml"/><Relationship Id="rId20" Type="http://schemas.openxmlformats.org/officeDocument/2006/relationships/customXml" Target="../ink/ink14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9.xml"/><Relationship Id="rId11" Type="http://schemas.openxmlformats.org/officeDocument/2006/relationships/image" Target="../media/image160.png"/><Relationship Id="rId24" Type="http://schemas.openxmlformats.org/officeDocument/2006/relationships/customXml" Target="../ink/ink148.xml"/><Relationship Id="rId5" Type="http://schemas.openxmlformats.org/officeDocument/2006/relationships/image" Target="../media/image157.png"/><Relationship Id="rId15" Type="http://schemas.openxmlformats.org/officeDocument/2006/relationships/image" Target="../media/image162.png"/><Relationship Id="rId23" Type="http://schemas.openxmlformats.org/officeDocument/2006/relationships/image" Target="../media/image166.png"/><Relationship Id="rId10" Type="http://schemas.openxmlformats.org/officeDocument/2006/relationships/customXml" Target="../ink/ink141.xml"/><Relationship Id="rId19" Type="http://schemas.openxmlformats.org/officeDocument/2006/relationships/image" Target="../media/image164.png"/><Relationship Id="rId4" Type="http://schemas.openxmlformats.org/officeDocument/2006/relationships/customXml" Target="../ink/ink138.xml"/><Relationship Id="rId9" Type="http://schemas.openxmlformats.org/officeDocument/2006/relationships/image" Target="../media/image159.png"/><Relationship Id="rId14" Type="http://schemas.openxmlformats.org/officeDocument/2006/relationships/customXml" Target="../ink/ink143.xml"/><Relationship Id="rId22" Type="http://schemas.openxmlformats.org/officeDocument/2006/relationships/customXml" Target="../ink/ink14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1.xml"/><Relationship Id="rId13" Type="http://schemas.openxmlformats.org/officeDocument/2006/relationships/image" Target="../media/image174.png"/><Relationship Id="rId18" Type="http://schemas.openxmlformats.org/officeDocument/2006/relationships/customXml" Target="../ink/ink156.xml"/><Relationship Id="rId3" Type="http://schemas.openxmlformats.org/officeDocument/2006/relationships/image" Target="../media/image169.jpg"/><Relationship Id="rId7" Type="http://schemas.openxmlformats.org/officeDocument/2006/relationships/image" Target="../media/image171.png"/><Relationship Id="rId12" Type="http://schemas.openxmlformats.org/officeDocument/2006/relationships/customXml" Target="../ink/ink153.xml"/><Relationship Id="rId17" Type="http://schemas.openxmlformats.org/officeDocument/2006/relationships/image" Target="../media/image176.png"/><Relationship Id="rId2" Type="http://schemas.openxmlformats.org/officeDocument/2006/relationships/image" Target="../media/image168.png"/><Relationship Id="rId16" Type="http://schemas.openxmlformats.org/officeDocument/2006/relationships/customXml" Target="../ink/ink15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0.xml"/><Relationship Id="rId11" Type="http://schemas.openxmlformats.org/officeDocument/2006/relationships/image" Target="../media/image173.png"/><Relationship Id="rId5" Type="http://schemas.openxmlformats.org/officeDocument/2006/relationships/image" Target="../media/image170.png"/><Relationship Id="rId15" Type="http://schemas.openxmlformats.org/officeDocument/2006/relationships/image" Target="../media/image175.png"/><Relationship Id="rId10" Type="http://schemas.openxmlformats.org/officeDocument/2006/relationships/customXml" Target="../ink/ink152.xml"/><Relationship Id="rId19" Type="http://schemas.openxmlformats.org/officeDocument/2006/relationships/image" Target="../media/image177.png"/><Relationship Id="rId4" Type="http://schemas.openxmlformats.org/officeDocument/2006/relationships/customXml" Target="../ink/ink149.xml"/><Relationship Id="rId9" Type="http://schemas.openxmlformats.org/officeDocument/2006/relationships/image" Target="../media/image172.png"/><Relationship Id="rId14" Type="http://schemas.openxmlformats.org/officeDocument/2006/relationships/customXml" Target="../ink/ink15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9.xml"/><Relationship Id="rId3" Type="http://schemas.openxmlformats.org/officeDocument/2006/relationships/image" Target="../media/image178.jpg"/><Relationship Id="rId7" Type="http://schemas.openxmlformats.org/officeDocument/2006/relationships/image" Target="../media/image180.png"/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8.xml"/><Relationship Id="rId11" Type="http://schemas.openxmlformats.org/officeDocument/2006/relationships/image" Target="../media/image182.png"/><Relationship Id="rId5" Type="http://schemas.openxmlformats.org/officeDocument/2006/relationships/image" Target="../media/image179.png"/><Relationship Id="rId10" Type="http://schemas.openxmlformats.org/officeDocument/2006/relationships/customXml" Target="../ink/ink160.xml"/><Relationship Id="rId4" Type="http://schemas.openxmlformats.org/officeDocument/2006/relationships/customXml" Target="../ink/ink157.xml"/><Relationship Id="rId9" Type="http://schemas.openxmlformats.org/officeDocument/2006/relationships/image" Target="../media/image181.png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9.png"/><Relationship Id="rId18" Type="http://schemas.openxmlformats.org/officeDocument/2006/relationships/customXml" Target="../ink/ink168.xml"/><Relationship Id="rId26" Type="http://schemas.openxmlformats.org/officeDocument/2006/relationships/customXml" Target="../ink/ink172.xml"/><Relationship Id="rId3" Type="http://schemas.openxmlformats.org/officeDocument/2006/relationships/image" Target="../media/image184.jpg"/><Relationship Id="rId21" Type="http://schemas.openxmlformats.org/officeDocument/2006/relationships/image" Target="../media/image193.png"/><Relationship Id="rId34" Type="http://schemas.openxmlformats.org/officeDocument/2006/relationships/customXml" Target="../ink/ink176.xml"/><Relationship Id="rId7" Type="http://schemas.openxmlformats.org/officeDocument/2006/relationships/image" Target="../media/image186.png"/><Relationship Id="rId12" Type="http://schemas.openxmlformats.org/officeDocument/2006/relationships/customXml" Target="../ink/ink165.xml"/><Relationship Id="rId17" Type="http://schemas.openxmlformats.org/officeDocument/2006/relationships/image" Target="../media/image191.png"/><Relationship Id="rId25" Type="http://schemas.openxmlformats.org/officeDocument/2006/relationships/image" Target="../media/image195.png"/><Relationship Id="rId33" Type="http://schemas.openxmlformats.org/officeDocument/2006/relationships/image" Target="../media/image199.png"/><Relationship Id="rId2" Type="http://schemas.openxmlformats.org/officeDocument/2006/relationships/image" Target="../media/image183.png"/><Relationship Id="rId16" Type="http://schemas.openxmlformats.org/officeDocument/2006/relationships/customXml" Target="../ink/ink167.xml"/><Relationship Id="rId20" Type="http://schemas.openxmlformats.org/officeDocument/2006/relationships/customXml" Target="../ink/ink169.xml"/><Relationship Id="rId29" Type="http://schemas.openxmlformats.org/officeDocument/2006/relationships/image" Target="../media/image197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2.xml"/><Relationship Id="rId11" Type="http://schemas.openxmlformats.org/officeDocument/2006/relationships/image" Target="../media/image188.png"/><Relationship Id="rId24" Type="http://schemas.openxmlformats.org/officeDocument/2006/relationships/customXml" Target="../ink/ink171.xml"/><Relationship Id="rId32" Type="http://schemas.openxmlformats.org/officeDocument/2006/relationships/customXml" Target="../ink/ink175.xml"/><Relationship Id="rId5" Type="http://schemas.openxmlformats.org/officeDocument/2006/relationships/image" Target="../media/image185.png"/><Relationship Id="rId15" Type="http://schemas.openxmlformats.org/officeDocument/2006/relationships/image" Target="../media/image190.png"/><Relationship Id="rId23" Type="http://schemas.openxmlformats.org/officeDocument/2006/relationships/image" Target="../media/image194.png"/><Relationship Id="rId28" Type="http://schemas.openxmlformats.org/officeDocument/2006/relationships/customXml" Target="../ink/ink173.xml"/><Relationship Id="rId10" Type="http://schemas.openxmlformats.org/officeDocument/2006/relationships/customXml" Target="../ink/ink164.xml"/><Relationship Id="rId19" Type="http://schemas.openxmlformats.org/officeDocument/2006/relationships/image" Target="../media/image192.png"/><Relationship Id="rId31" Type="http://schemas.openxmlformats.org/officeDocument/2006/relationships/image" Target="../media/image198.png"/><Relationship Id="rId4" Type="http://schemas.openxmlformats.org/officeDocument/2006/relationships/customXml" Target="../ink/ink161.xml"/><Relationship Id="rId9" Type="http://schemas.openxmlformats.org/officeDocument/2006/relationships/image" Target="../media/image187.png"/><Relationship Id="rId14" Type="http://schemas.openxmlformats.org/officeDocument/2006/relationships/customXml" Target="../ink/ink166.xml"/><Relationship Id="rId22" Type="http://schemas.openxmlformats.org/officeDocument/2006/relationships/customXml" Target="../ink/ink170.xml"/><Relationship Id="rId27" Type="http://schemas.openxmlformats.org/officeDocument/2006/relationships/image" Target="../media/image196.png"/><Relationship Id="rId30" Type="http://schemas.openxmlformats.org/officeDocument/2006/relationships/customXml" Target="../ink/ink174.xml"/><Relationship Id="rId35" Type="http://schemas.openxmlformats.org/officeDocument/2006/relationships/image" Target="../media/image200.png"/><Relationship Id="rId8" Type="http://schemas.openxmlformats.org/officeDocument/2006/relationships/customXml" Target="../ink/ink163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07.png"/><Relationship Id="rId18" Type="http://schemas.openxmlformats.org/officeDocument/2006/relationships/customXml" Target="../ink/ink184.xml"/><Relationship Id="rId26" Type="http://schemas.openxmlformats.org/officeDocument/2006/relationships/customXml" Target="../ink/ink188.xml"/><Relationship Id="rId39" Type="http://schemas.openxmlformats.org/officeDocument/2006/relationships/image" Target="../media/image220.png"/><Relationship Id="rId21" Type="http://schemas.openxmlformats.org/officeDocument/2006/relationships/image" Target="../media/image211.png"/><Relationship Id="rId34" Type="http://schemas.openxmlformats.org/officeDocument/2006/relationships/customXml" Target="../ink/ink192.xml"/><Relationship Id="rId42" Type="http://schemas.openxmlformats.org/officeDocument/2006/relationships/customXml" Target="../ink/ink196.xml"/><Relationship Id="rId47" Type="http://schemas.openxmlformats.org/officeDocument/2006/relationships/image" Target="../media/image224.png"/><Relationship Id="rId7" Type="http://schemas.openxmlformats.org/officeDocument/2006/relationships/image" Target="../media/image204.png"/><Relationship Id="rId2" Type="http://schemas.openxmlformats.org/officeDocument/2006/relationships/image" Target="../media/image201.jpg"/><Relationship Id="rId16" Type="http://schemas.openxmlformats.org/officeDocument/2006/relationships/customXml" Target="../ink/ink183.xml"/><Relationship Id="rId29" Type="http://schemas.openxmlformats.org/officeDocument/2006/relationships/image" Target="../media/image215.png"/><Relationship Id="rId11" Type="http://schemas.openxmlformats.org/officeDocument/2006/relationships/image" Target="../media/image206.png"/><Relationship Id="rId24" Type="http://schemas.openxmlformats.org/officeDocument/2006/relationships/customXml" Target="../ink/ink187.xml"/><Relationship Id="rId32" Type="http://schemas.openxmlformats.org/officeDocument/2006/relationships/customXml" Target="../ink/ink191.xml"/><Relationship Id="rId37" Type="http://schemas.openxmlformats.org/officeDocument/2006/relationships/image" Target="../media/image219.png"/><Relationship Id="rId40" Type="http://schemas.openxmlformats.org/officeDocument/2006/relationships/customXml" Target="../ink/ink195.xml"/><Relationship Id="rId45" Type="http://schemas.openxmlformats.org/officeDocument/2006/relationships/image" Target="../media/image223.png"/><Relationship Id="rId5" Type="http://schemas.openxmlformats.org/officeDocument/2006/relationships/image" Target="../media/image203.png"/><Relationship Id="rId15" Type="http://schemas.openxmlformats.org/officeDocument/2006/relationships/image" Target="../media/image208.png"/><Relationship Id="rId23" Type="http://schemas.openxmlformats.org/officeDocument/2006/relationships/image" Target="../media/image212.png"/><Relationship Id="rId28" Type="http://schemas.openxmlformats.org/officeDocument/2006/relationships/customXml" Target="../ink/ink189.xml"/><Relationship Id="rId36" Type="http://schemas.openxmlformats.org/officeDocument/2006/relationships/customXml" Target="../ink/ink193.xml"/><Relationship Id="rId49" Type="http://schemas.openxmlformats.org/officeDocument/2006/relationships/image" Target="../media/image225.png"/><Relationship Id="rId10" Type="http://schemas.openxmlformats.org/officeDocument/2006/relationships/customXml" Target="../ink/ink180.xml"/><Relationship Id="rId19" Type="http://schemas.openxmlformats.org/officeDocument/2006/relationships/image" Target="../media/image210.png"/><Relationship Id="rId31" Type="http://schemas.openxmlformats.org/officeDocument/2006/relationships/image" Target="../media/image216.png"/><Relationship Id="rId44" Type="http://schemas.openxmlformats.org/officeDocument/2006/relationships/customXml" Target="../ink/ink197.xml"/><Relationship Id="rId4" Type="http://schemas.openxmlformats.org/officeDocument/2006/relationships/customXml" Target="../ink/ink177.xml"/><Relationship Id="rId9" Type="http://schemas.openxmlformats.org/officeDocument/2006/relationships/image" Target="../media/image205.png"/><Relationship Id="rId14" Type="http://schemas.openxmlformats.org/officeDocument/2006/relationships/customXml" Target="../ink/ink182.xml"/><Relationship Id="rId22" Type="http://schemas.openxmlformats.org/officeDocument/2006/relationships/customXml" Target="../ink/ink186.xml"/><Relationship Id="rId27" Type="http://schemas.openxmlformats.org/officeDocument/2006/relationships/image" Target="../media/image214.png"/><Relationship Id="rId30" Type="http://schemas.openxmlformats.org/officeDocument/2006/relationships/customXml" Target="../ink/ink190.xml"/><Relationship Id="rId35" Type="http://schemas.openxmlformats.org/officeDocument/2006/relationships/image" Target="../media/image218.png"/><Relationship Id="rId43" Type="http://schemas.openxmlformats.org/officeDocument/2006/relationships/image" Target="../media/image222.png"/><Relationship Id="rId48" Type="http://schemas.openxmlformats.org/officeDocument/2006/relationships/customXml" Target="../ink/ink199.xml"/><Relationship Id="rId8" Type="http://schemas.openxmlformats.org/officeDocument/2006/relationships/customXml" Target="../ink/ink179.xml"/><Relationship Id="rId3" Type="http://schemas.openxmlformats.org/officeDocument/2006/relationships/image" Target="../media/image202.png"/><Relationship Id="rId12" Type="http://schemas.openxmlformats.org/officeDocument/2006/relationships/customXml" Target="../ink/ink181.xml"/><Relationship Id="rId17" Type="http://schemas.openxmlformats.org/officeDocument/2006/relationships/image" Target="../media/image209.png"/><Relationship Id="rId25" Type="http://schemas.openxmlformats.org/officeDocument/2006/relationships/image" Target="../media/image213.png"/><Relationship Id="rId33" Type="http://schemas.openxmlformats.org/officeDocument/2006/relationships/image" Target="../media/image217.png"/><Relationship Id="rId38" Type="http://schemas.openxmlformats.org/officeDocument/2006/relationships/customXml" Target="../ink/ink194.xml"/><Relationship Id="rId46" Type="http://schemas.openxmlformats.org/officeDocument/2006/relationships/customXml" Target="../ink/ink198.xml"/><Relationship Id="rId20" Type="http://schemas.openxmlformats.org/officeDocument/2006/relationships/customXml" Target="../ink/ink185.xml"/><Relationship Id="rId41" Type="http://schemas.openxmlformats.org/officeDocument/2006/relationships/image" Target="../media/image22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8.xml"/></Relationships>
</file>

<file path=ppt/slides/_rels/slide17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257.xml"/><Relationship Id="rId299" Type="http://schemas.openxmlformats.org/officeDocument/2006/relationships/customXml" Target="../ink/ink348.xml"/><Relationship Id="rId21" Type="http://schemas.openxmlformats.org/officeDocument/2006/relationships/customXml" Target="../ink/ink209.xml"/><Relationship Id="rId63" Type="http://schemas.openxmlformats.org/officeDocument/2006/relationships/customXml" Target="../ink/ink230.xml"/><Relationship Id="rId159" Type="http://schemas.openxmlformats.org/officeDocument/2006/relationships/customXml" Target="../ink/ink278.xml"/><Relationship Id="rId170" Type="http://schemas.openxmlformats.org/officeDocument/2006/relationships/image" Target="../media/image310.png"/><Relationship Id="rId226" Type="http://schemas.openxmlformats.org/officeDocument/2006/relationships/image" Target="../media/image338.png"/><Relationship Id="rId268" Type="http://schemas.openxmlformats.org/officeDocument/2006/relationships/image" Target="../media/image359.png"/><Relationship Id="rId32" Type="http://schemas.openxmlformats.org/officeDocument/2006/relationships/image" Target="../media/image241.png"/><Relationship Id="rId74" Type="http://schemas.openxmlformats.org/officeDocument/2006/relationships/image" Target="../media/image262.png"/><Relationship Id="rId128" Type="http://schemas.openxmlformats.org/officeDocument/2006/relationships/image" Target="../media/image289.png"/><Relationship Id="rId5" Type="http://schemas.openxmlformats.org/officeDocument/2006/relationships/customXml" Target="../ink/ink201.xml"/><Relationship Id="rId181" Type="http://schemas.openxmlformats.org/officeDocument/2006/relationships/customXml" Target="../ink/ink289.xml"/><Relationship Id="rId237" Type="http://schemas.openxmlformats.org/officeDocument/2006/relationships/customXml" Target="../ink/ink317.xml"/><Relationship Id="rId279" Type="http://schemas.openxmlformats.org/officeDocument/2006/relationships/customXml" Target="../ink/ink338.xml"/><Relationship Id="rId43" Type="http://schemas.openxmlformats.org/officeDocument/2006/relationships/customXml" Target="../ink/ink220.xml"/><Relationship Id="rId139" Type="http://schemas.openxmlformats.org/officeDocument/2006/relationships/customXml" Target="../ink/ink268.xml"/><Relationship Id="rId290" Type="http://schemas.openxmlformats.org/officeDocument/2006/relationships/image" Target="../media/image370.png"/><Relationship Id="rId304" Type="http://schemas.openxmlformats.org/officeDocument/2006/relationships/image" Target="../media/image377.png"/><Relationship Id="rId85" Type="http://schemas.openxmlformats.org/officeDocument/2006/relationships/customXml" Target="../ink/ink241.xml"/><Relationship Id="rId150" Type="http://schemas.openxmlformats.org/officeDocument/2006/relationships/image" Target="../media/image300.png"/><Relationship Id="rId192" Type="http://schemas.openxmlformats.org/officeDocument/2006/relationships/image" Target="../media/image321.png"/><Relationship Id="rId206" Type="http://schemas.openxmlformats.org/officeDocument/2006/relationships/image" Target="../media/image328.png"/><Relationship Id="rId248" Type="http://schemas.openxmlformats.org/officeDocument/2006/relationships/image" Target="../media/image349.png"/><Relationship Id="rId12" Type="http://schemas.openxmlformats.org/officeDocument/2006/relationships/image" Target="../media/image231.png"/><Relationship Id="rId108" Type="http://schemas.openxmlformats.org/officeDocument/2006/relationships/image" Target="../media/image279.png"/><Relationship Id="rId54" Type="http://schemas.openxmlformats.org/officeDocument/2006/relationships/image" Target="../media/image252.png"/><Relationship Id="rId96" Type="http://schemas.openxmlformats.org/officeDocument/2006/relationships/image" Target="../media/image273.png"/><Relationship Id="rId161" Type="http://schemas.openxmlformats.org/officeDocument/2006/relationships/customXml" Target="../ink/ink279.xml"/><Relationship Id="rId217" Type="http://schemas.openxmlformats.org/officeDocument/2006/relationships/customXml" Target="../ink/ink307.xml"/><Relationship Id="rId259" Type="http://schemas.openxmlformats.org/officeDocument/2006/relationships/customXml" Target="../ink/ink328.xml"/><Relationship Id="rId23" Type="http://schemas.openxmlformats.org/officeDocument/2006/relationships/customXml" Target="../ink/ink210.xml"/><Relationship Id="rId119" Type="http://schemas.openxmlformats.org/officeDocument/2006/relationships/customXml" Target="../ink/ink258.xml"/><Relationship Id="rId270" Type="http://schemas.openxmlformats.org/officeDocument/2006/relationships/image" Target="../media/image360.png"/><Relationship Id="rId65" Type="http://schemas.openxmlformats.org/officeDocument/2006/relationships/customXml" Target="../ink/ink231.xml"/><Relationship Id="rId130" Type="http://schemas.openxmlformats.org/officeDocument/2006/relationships/image" Target="../media/image290.png"/><Relationship Id="rId172" Type="http://schemas.openxmlformats.org/officeDocument/2006/relationships/image" Target="../media/image311.png"/><Relationship Id="rId193" Type="http://schemas.openxmlformats.org/officeDocument/2006/relationships/customXml" Target="../ink/ink295.xml"/><Relationship Id="rId207" Type="http://schemas.openxmlformats.org/officeDocument/2006/relationships/customXml" Target="../ink/ink302.xml"/><Relationship Id="rId228" Type="http://schemas.openxmlformats.org/officeDocument/2006/relationships/image" Target="../media/image339.png"/><Relationship Id="rId249" Type="http://schemas.openxmlformats.org/officeDocument/2006/relationships/customXml" Target="../ink/ink323.xml"/><Relationship Id="rId13" Type="http://schemas.openxmlformats.org/officeDocument/2006/relationships/customXml" Target="../ink/ink205.xml"/><Relationship Id="rId109" Type="http://schemas.openxmlformats.org/officeDocument/2006/relationships/customXml" Target="../ink/ink253.xml"/><Relationship Id="rId260" Type="http://schemas.openxmlformats.org/officeDocument/2006/relationships/image" Target="../media/image355.png"/><Relationship Id="rId281" Type="http://schemas.openxmlformats.org/officeDocument/2006/relationships/customXml" Target="../ink/ink339.xml"/><Relationship Id="rId34" Type="http://schemas.openxmlformats.org/officeDocument/2006/relationships/image" Target="../media/image242.png"/><Relationship Id="rId55" Type="http://schemas.openxmlformats.org/officeDocument/2006/relationships/customXml" Target="../ink/ink226.xml"/><Relationship Id="rId76" Type="http://schemas.openxmlformats.org/officeDocument/2006/relationships/image" Target="../media/image263.png"/><Relationship Id="rId97" Type="http://schemas.openxmlformats.org/officeDocument/2006/relationships/customXml" Target="../ink/ink247.xml"/><Relationship Id="rId120" Type="http://schemas.openxmlformats.org/officeDocument/2006/relationships/image" Target="../media/image285.png"/><Relationship Id="rId141" Type="http://schemas.openxmlformats.org/officeDocument/2006/relationships/customXml" Target="../ink/ink269.xml"/><Relationship Id="rId7" Type="http://schemas.openxmlformats.org/officeDocument/2006/relationships/customXml" Target="../ink/ink202.xml"/><Relationship Id="rId162" Type="http://schemas.openxmlformats.org/officeDocument/2006/relationships/image" Target="../media/image306.png"/><Relationship Id="rId183" Type="http://schemas.openxmlformats.org/officeDocument/2006/relationships/customXml" Target="../ink/ink290.xml"/><Relationship Id="rId218" Type="http://schemas.openxmlformats.org/officeDocument/2006/relationships/image" Target="../media/image334.png"/><Relationship Id="rId239" Type="http://schemas.openxmlformats.org/officeDocument/2006/relationships/customXml" Target="../ink/ink318.xml"/><Relationship Id="rId250" Type="http://schemas.openxmlformats.org/officeDocument/2006/relationships/image" Target="../media/image350.png"/><Relationship Id="rId271" Type="http://schemas.openxmlformats.org/officeDocument/2006/relationships/customXml" Target="../ink/ink334.xml"/><Relationship Id="rId292" Type="http://schemas.openxmlformats.org/officeDocument/2006/relationships/image" Target="../media/image371.png"/><Relationship Id="rId306" Type="http://schemas.openxmlformats.org/officeDocument/2006/relationships/image" Target="../media/image378.png"/><Relationship Id="rId24" Type="http://schemas.openxmlformats.org/officeDocument/2006/relationships/image" Target="../media/image237.png"/><Relationship Id="rId45" Type="http://schemas.openxmlformats.org/officeDocument/2006/relationships/customXml" Target="../ink/ink221.xml"/><Relationship Id="rId66" Type="http://schemas.openxmlformats.org/officeDocument/2006/relationships/image" Target="../media/image258.png"/><Relationship Id="rId87" Type="http://schemas.openxmlformats.org/officeDocument/2006/relationships/customXml" Target="../ink/ink242.xml"/><Relationship Id="rId110" Type="http://schemas.openxmlformats.org/officeDocument/2006/relationships/image" Target="../media/image280.png"/><Relationship Id="rId131" Type="http://schemas.openxmlformats.org/officeDocument/2006/relationships/customXml" Target="../ink/ink264.xml"/><Relationship Id="rId152" Type="http://schemas.openxmlformats.org/officeDocument/2006/relationships/image" Target="../media/image301.png"/><Relationship Id="rId173" Type="http://schemas.openxmlformats.org/officeDocument/2006/relationships/customXml" Target="../ink/ink285.xml"/><Relationship Id="rId194" Type="http://schemas.openxmlformats.org/officeDocument/2006/relationships/image" Target="../media/image322.png"/><Relationship Id="rId208" Type="http://schemas.openxmlformats.org/officeDocument/2006/relationships/image" Target="../media/image329.png"/><Relationship Id="rId229" Type="http://schemas.openxmlformats.org/officeDocument/2006/relationships/customXml" Target="../ink/ink313.xml"/><Relationship Id="rId240" Type="http://schemas.openxmlformats.org/officeDocument/2006/relationships/image" Target="../media/image345.png"/><Relationship Id="rId261" Type="http://schemas.openxmlformats.org/officeDocument/2006/relationships/customXml" Target="../ink/ink329.xml"/><Relationship Id="rId14" Type="http://schemas.openxmlformats.org/officeDocument/2006/relationships/image" Target="../media/image232.png"/><Relationship Id="rId35" Type="http://schemas.openxmlformats.org/officeDocument/2006/relationships/customXml" Target="../ink/ink216.xml"/><Relationship Id="rId56" Type="http://schemas.openxmlformats.org/officeDocument/2006/relationships/image" Target="../media/image253.png"/><Relationship Id="rId77" Type="http://schemas.openxmlformats.org/officeDocument/2006/relationships/customXml" Target="../ink/ink237.xml"/><Relationship Id="rId100" Type="http://schemas.openxmlformats.org/officeDocument/2006/relationships/image" Target="../media/image275.png"/><Relationship Id="rId282" Type="http://schemas.openxmlformats.org/officeDocument/2006/relationships/image" Target="../media/image366.png"/><Relationship Id="rId8" Type="http://schemas.openxmlformats.org/officeDocument/2006/relationships/image" Target="../media/image229.png"/><Relationship Id="rId98" Type="http://schemas.openxmlformats.org/officeDocument/2006/relationships/image" Target="../media/image274.png"/><Relationship Id="rId121" Type="http://schemas.openxmlformats.org/officeDocument/2006/relationships/customXml" Target="../ink/ink259.xml"/><Relationship Id="rId142" Type="http://schemas.openxmlformats.org/officeDocument/2006/relationships/image" Target="../media/image296.png"/><Relationship Id="rId163" Type="http://schemas.openxmlformats.org/officeDocument/2006/relationships/customXml" Target="../ink/ink280.xml"/><Relationship Id="rId184" Type="http://schemas.openxmlformats.org/officeDocument/2006/relationships/image" Target="../media/image317.png"/><Relationship Id="rId219" Type="http://schemas.openxmlformats.org/officeDocument/2006/relationships/customXml" Target="../ink/ink308.xml"/><Relationship Id="rId230" Type="http://schemas.openxmlformats.org/officeDocument/2006/relationships/image" Target="../media/image340.png"/><Relationship Id="rId251" Type="http://schemas.openxmlformats.org/officeDocument/2006/relationships/customXml" Target="../ink/ink324.xml"/><Relationship Id="rId25" Type="http://schemas.openxmlformats.org/officeDocument/2006/relationships/customXml" Target="../ink/ink211.xml"/><Relationship Id="rId46" Type="http://schemas.openxmlformats.org/officeDocument/2006/relationships/image" Target="../media/image248.png"/><Relationship Id="rId67" Type="http://schemas.openxmlformats.org/officeDocument/2006/relationships/customXml" Target="../ink/ink232.xml"/><Relationship Id="rId272" Type="http://schemas.openxmlformats.org/officeDocument/2006/relationships/image" Target="../media/image361.png"/><Relationship Id="rId293" Type="http://schemas.openxmlformats.org/officeDocument/2006/relationships/customXml" Target="../ink/ink345.xml"/><Relationship Id="rId307" Type="http://schemas.openxmlformats.org/officeDocument/2006/relationships/customXml" Target="../ink/ink352.xml"/><Relationship Id="rId88" Type="http://schemas.openxmlformats.org/officeDocument/2006/relationships/image" Target="../media/image269.png"/><Relationship Id="rId111" Type="http://schemas.openxmlformats.org/officeDocument/2006/relationships/customXml" Target="../ink/ink254.xml"/><Relationship Id="rId132" Type="http://schemas.openxmlformats.org/officeDocument/2006/relationships/image" Target="../media/image291.png"/><Relationship Id="rId153" Type="http://schemas.openxmlformats.org/officeDocument/2006/relationships/customXml" Target="../ink/ink275.xml"/><Relationship Id="rId174" Type="http://schemas.openxmlformats.org/officeDocument/2006/relationships/image" Target="../media/image312.png"/><Relationship Id="rId195" Type="http://schemas.openxmlformats.org/officeDocument/2006/relationships/customXml" Target="../ink/ink296.xml"/><Relationship Id="rId209" Type="http://schemas.openxmlformats.org/officeDocument/2006/relationships/customXml" Target="../ink/ink303.xml"/><Relationship Id="rId220" Type="http://schemas.openxmlformats.org/officeDocument/2006/relationships/image" Target="../media/image335.png"/><Relationship Id="rId241" Type="http://schemas.openxmlformats.org/officeDocument/2006/relationships/customXml" Target="../ink/ink319.xml"/><Relationship Id="rId15" Type="http://schemas.openxmlformats.org/officeDocument/2006/relationships/customXml" Target="../ink/ink206.xml"/><Relationship Id="rId36" Type="http://schemas.openxmlformats.org/officeDocument/2006/relationships/image" Target="../media/image243.png"/><Relationship Id="rId57" Type="http://schemas.openxmlformats.org/officeDocument/2006/relationships/customXml" Target="../ink/ink227.xml"/><Relationship Id="rId262" Type="http://schemas.openxmlformats.org/officeDocument/2006/relationships/image" Target="../media/image356.png"/><Relationship Id="rId283" Type="http://schemas.openxmlformats.org/officeDocument/2006/relationships/customXml" Target="../ink/ink340.xml"/><Relationship Id="rId78" Type="http://schemas.openxmlformats.org/officeDocument/2006/relationships/image" Target="../media/image264.png"/><Relationship Id="rId99" Type="http://schemas.openxmlformats.org/officeDocument/2006/relationships/customXml" Target="../ink/ink248.xml"/><Relationship Id="rId101" Type="http://schemas.openxmlformats.org/officeDocument/2006/relationships/customXml" Target="../ink/ink249.xml"/><Relationship Id="rId122" Type="http://schemas.openxmlformats.org/officeDocument/2006/relationships/image" Target="../media/image286.png"/><Relationship Id="rId143" Type="http://schemas.openxmlformats.org/officeDocument/2006/relationships/customXml" Target="../ink/ink270.xml"/><Relationship Id="rId164" Type="http://schemas.openxmlformats.org/officeDocument/2006/relationships/image" Target="../media/image307.png"/><Relationship Id="rId185" Type="http://schemas.openxmlformats.org/officeDocument/2006/relationships/customXml" Target="../ink/ink291.xml"/><Relationship Id="rId9" Type="http://schemas.openxmlformats.org/officeDocument/2006/relationships/customXml" Target="../ink/ink203.xml"/><Relationship Id="rId210" Type="http://schemas.openxmlformats.org/officeDocument/2006/relationships/image" Target="../media/image330.png"/><Relationship Id="rId26" Type="http://schemas.openxmlformats.org/officeDocument/2006/relationships/image" Target="../media/image238.png"/><Relationship Id="rId231" Type="http://schemas.openxmlformats.org/officeDocument/2006/relationships/customXml" Target="../ink/ink314.xml"/><Relationship Id="rId252" Type="http://schemas.openxmlformats.org/officeDocument/2006/relationships/image" Target="../media/image351.png"/><Relationship Id="rId273" Type="http://schemas.openxmlformats.org/officeDocument/2006/relationships/customXml" Target="../ink/ink335.xml"/><Relationship Id="rId294" Type="http://schemas.openxmlformats.org/officeDocument/2006/relationships/image" Target="../media/image372.png"/><Relationship Id="rId308" Type="http://schemas.openxmlformats.org/officeDocument/2006/relationships/image" Target="../media/image379.png"/><Relationship Id="rId47" Type="http://schemas.openxmlformats.org/officeDocument/2006/relationships/customXml" Target="../ink/ink222.xml"/><Relationship Id="rId68" Type="http://schemas.openxmlformats.org/officeDocument/2006/relationships/image" Target="../media/image259.png"/><Relationship Id="rId89" Type="http://schemas.openxmlformats.org/officeDocument/2006/relationships/customXml" Target="../ink/ink243.xml"/><Relationship Id="rId112" Type="http://schemas.openxmlformats.org/officeDocument/2006/relationships/image" Target="../media/image281.png"/><Relationship Id="rId133" Type="http://schemas.openxmlformats.org/officeDocument/2006/relationships/customXml" Target="../ink/ink265.xml"/><Relationship Id="rId154" Type="http://schemas.openxmlformats.org/officeDocument/2006/relationships/image" Target="../media/image302.png"/><Relationship Id="rId175" Type="http://schemas.openxmlformats.org/officeDocument/2006/relationships/customXml" Target="../ink/ink286.xml"/><Relationship Id="rId196" Type="http://schemas.openxmlformats.org/officeDocument/2006/relationships/image" Target="../media/image323.png"/><Relationship Id="rId200" Type="http://schemas.openxmlformats.org/officeDocument/2006/relationships/image" Target="../media/image325.png"/><Relationship Id="rId16" Type="http://schemas.openxmlformats.org/officeDocument/2006/relationships/image" Target="../media/image233.png"/><Relationship Id="rId221" Type="http://schemas.openxmlformats.org/officeDocument/2006/relationships/customXml" Target="../ink/ink309.xml"/><Relationship Id="rId242" Type="http://schemas.openxmlformats.org/officeDocument/2006/relationships/image" Target="../media/image346.png"/><Relationship Id="rId263" Type="http://schemas.openxmlformats.org/officeDocument/2006/relationships/customXml" Target="../ink/ink330.xml"/><Relationship Id="rId284" Type="http://schemas.openxmlformats.org/officeDocument/2006/relationships/image" Target="../media/image367.png"/><Relationship Id="rId37" Type="http://schemas.openxmlformats.org/officeDocument/2006/relationships/customXml" Target="../ink/ink217.xml"/><Relationship Id="rId58" Type="http://schemas.openxmlformats.org/officeDocument/2006/relationships/image" Target="../media/image254.png"/><Relationship Id="rId79" Type="http://schemas.openxmlformats.org/officeDocument/2006/relationships/customXml" Target="../ink/ink238.xml"/><Relationship Id="rId102" Type="http://schemas.openxmlformats.org/officeDocument/2006/relationships/image" Target="../media/image276.png"/><Relationship Id="rId123" Type="http://schemas.openxmlformats.org/officeDocument/2006/relationships/customXml" Target="../ink/ink260.xml"/><Relationship Id="rId144" Type="http://schemas.openxmlformats.org/officeDocument/2006/relationships/image" Target="../media/image297.png"/><Relationship Id="rId90" Type="http://schemas.openxmlformats.org/officeDocument/2006/relationships/image" Target="../media/image270.png"/><Relationship Id="rId165" Type="http://schemas.openxmlformats.org/officeDocument/2006/relationships/customXml" Target="../ink/ink281.xml"/><Relationship Id="rId186" Type="http://schemas.openxmlformats.org/officeDocument/2006/relationships/image" Target="../media/image318.png"/><Relationship Id="rId211" Type="http://schemas.openxmlformats.org/officeDocument/2006/relationships/customXml" Target="../ink/ink304.xml"/><Relationship Id="rId232" Type="http://schemas.openxmlformats.org/officeDocument/2006/relationships/image" Target="../media/image341.png"/><Relationship Id="rId253" Type="http://schemas.openxmlformats.org/officeDocument/2006/relationships/customXml" Target="../ink/ink325.xml"/><Relationship Id="rId274" Type="http://schemas.openxmlformats.org/officeDocument/2006/relationships/image" Target="../media/image362.png"/><Relationship Id="rId295" Type="http://schemas.openxmlformats.org/officeDocument/2006/relationships/customXml" Target="../ink/ink346.xml"/><Relationship Id="rId309" Type="http://schemas.openxmlformats.org/officeDocument/2006/relationships/customXml" Target="../ink/ink353.xml"/><Relationship Id="rId27" Type="http://schemas.openxmlformats.org/officeDocument/2006/relationships/customXml" Target="../ink/ink212.xml"/><Relationship Id="rId48" Type="http://schemas.openxmlformats.org/officeDocument/2006/relationships/image" Target="../media/image249.png"/><Relationship Id="rId69" Type="http://schemas.openxmlformats.org/officeDocument/2006/relationships/customXml" Target="../ink/ink233.xml"/><Relationship Id="rId113" Type="http://schemas.openxmlformats.org/officeDocument/2006/relationships/customXml" Target="../ink/ink255.xml"/><Relationship Id="rId134" Type="http://schemas.openxmlformats.org/officeDocument/2006/relationships/image" Target="../media/image292.png"/><Relationship Id="rId80" Type="http://schemas.openxmlformats.org/officeDocument/2006/relationships/image" Target="../media/image265.png"/><Relationship Id="rId155" Type="http://schemas.openxmlformats.org/officeDocument/2006/relationships/customXml" Target="../ink/ink276.xml"/><Relationship Id="rId176" Type="http://schemas.openxmlformats.org/officeDocument/2006/relationships/image" Target="../media/image313.png"/><Relationship Id="rId197" Type="http://schemas.openxmlformats.org/officeDocument/2006/relationships/customXml" Target="../ink/ink297.xml"/><Relationship Id="rId201" Type="http://schemas.openxmlformats.org/officeDocument/2006/relationships/customXml" Target="../ink/ink299.xml"/><Relationship Id="rId222" Type="http://schemas.openxmlformats.org/officeDocument/2006/relationships/image" Target="../media/image336.png"/><Relationship Id="rId243" Type="http://schemas.openxmlformats.org/officeDocument/2006/relationships/customXml" Target="../ink/ink320.xml"/><Relationship Id="rId264" Type="http://schemas.openxmlformats.org/officeDocument/2006/relationships/image" Target="../media/image357.png"/><Relationship Id="rId285" Type="http://schemas.openxmlformats.org/officeDocument/2006/relationships/customXml" Target="../ink/ink341.xml"/><Relationship Id="rId17" Type="http://schemas.openxmlformats.org/officeDocument/2006/relationships/customXml" Target="../ink/ink207.xml"/><Relationship Id="rId38" Type="http://schemas.openxmlformats.org/officeDocument/2006/relationships/image" Target="../media/image244.png"/><Relationship Id="rId59" Type="http://schemas.openxmlformats.org/officeDocument/2006/relationships/customXml" Target="../ink/ink228.xml"/><Relationship Id="rId103" Type="http://schemas.openxmlformats.org/officeDocument/2006/relationships/customXml" Target="../ink/ink250.xml"/><Relationship Id="rId124" Type="http://schemas.openxmlformats.org/officeDocument/2006/relationships/image" Target="../media/image287.png"/><Relationship Id="rId310" Type="http://schemas.openxmlformats.org/officeDocument/2006/relationships/image" Target="../media/image380.png"/><Relationship Id="rId70" Type="http://schemas.openxmlformats.org/officeDocument/2006/relationships/image" Target="../media/image260.png"/><Relationship Id="rId91" Type="http://schemas.openxmlformats.org/officeDocument/2006/relationships/customXml" Target="../ink/ink244.xml"/><Relationship Id="rId145" Type="http://schemas.openxmlformats.org/officeDocument/2006/relationships/customXml" Target="../ink/ink271.xml"/><Relationship Id="rId166" Type="http://schemas.openxmlformats.org/officeDocument/2006/relationships/image" Target="../media/image308.png"/><Relationship Id="rId187" Type="http://schemas.openxmlformats.org/officeDocument/2006/relationships/customXml" Target="../ink/ink292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331.png"/><Relationship Id="rId233" Type="http://schemas.openxmlformats.org/officeDocument/2006/relationships/customXml" Target="../ink/ink315.xml"/><Relationship Id="rId254" Type="http://schemas.openxmlformats.org/officeDocument/2006/relationships/image" Target="../media/image352.png"/><Relationship Id="rId28" Type="http://schemas.openxmlformats.org/officeDocument/2006/relationships/image" Target="../media/image239.png"/><Relationship Id="rId49" Type="http://schemas.openxmlformats.org/officeDocument/2006/relationships/customXml" Target="../ink/ink223.xml"/><Relationship Id="rId114" Type="http://schemas.openxmlformats.org/officeDocument/2006/relationships/image" Target="../media/image282.png"/><Relationship Id="rId275" Type="http://schemas.openxmlformats.org/officeDocument/2006/relationships/customXml" Target="../ink/ink336.xml"/><Relationship Id="rId296" Type="http://schemas.openxmlformats.org/officeDocument/2006/relationships/image" Target="../media/image373.png"/><Relationship Id="rId300" Type="http://schemas.openxmlformats.org/officeDocument/2006/relationships/image" Target="../media/image375.png"/><Relationship Id="rId60" Type="http://schemas.openxmlformats.org/officeDocument/2006/relationships/image" Target="../media/image255.png"/><Relationship Id="rId81" Type="http://schemas.openxmlformats.org/officeDocument/2006/relationships/customXml" Target="../ink/ink239.xml"/><Relationship Id="rId135" Type="http://schemas.openxmlformats.org/officeDocument/2006/relationships/customXml" Target="../ink/ink266.xml"/><Relationship Id="rId156" Type="http://schemas.openxmlformats.org/officeDocument/2006/relationships/image" Target="../media/image303.png"/><Relationship Id="rId177" Type="http://schemas.openxmlformats.org/officeDocument/2006/relationships/customXml" Target="../ink/ink287.xml"/><Relationship Id="rId198" Type="http://schemas.openxmlformats.org/officeDocument/2006/relationships/image" Target="../media/image324.png"/><Relationship Id="rId202" Type="http://schemas.openxmlformats.org/officeDocument/2006/relationships/image" Target="../media/image326.png"/><Relationship Id="rId223" Type="http://schemas.openxmlformats.org/officeDocument/2006/relationships/customXml" Target="../ink/ink310.xml"/><Relationship Id="rId244" Type="http://schemas.openxmlformats.org/officeDocument/2006/relationships/image" Target="../media/image347.png"/><Relationship Id="rId18" Type="http://schemas.openxmlformats.org/officeDocument/2006/relationships/image" Target="../media/image234.png"/><Relationship Id="rId39" Type="http://schemas.openxmlformats.org/officeDocument/2006/relationships/customXml" Target="../ink/ink218.xml"/><Relationship Id="rId265" Type="http://schemas.openxmlformats.org/officeDocument/2006/relationships/customXml" Target="../ink/ink331.xml"/><Relationship Id="rId286" Type="http://schemas.openxmlformats.org/officeDocument/2006/relationships/image" Target="../media/image368.png"/><Relationship Id="rId50" Type="http://schemas.openxmlformats.org/officeDocument/2006/relationships/image" Target="../media/image250.png"/><Relationship Id="rId104" Type="http://schemas.openxmlformats.org/officeDocument/2006/relationships/image" Target="../media/image277.png"/><Relationship Id="rId125" Type="http://schemas.openxmlformats.org/officeDocument/2006/relationships/customXml" Target="../ink/ink261.xml"/><Relationship Id="rId146" Type="http://schemas.openxmlformats.org/officeDocument/2006/relationships/image" Target="../media/image298.png"/><Relationship Id="rId167" Type="http://schemas.openxmlformats.org/officeDocument/2006/relationships/customXml" Target="../ink/ink282.xml"/><Relationship Id="rId188" Type="http://schemas.openxmlformats.org/officeDocument/2006/relationships/image" Target="../media/image319.png"/><Relationship Id="rId311" Type="http://schemas.openxmlformats.org/officeDocument/2006/relationships/customXml" Target="../ink/ink354.xml"/><Relationship Id="rId71" Type="http://schemas.openxmlformats.org/officeDocument/2006/relationships/customXml" Target="../ink/ink234.xml"/><Relationship Id="rId92" Type="http://schemas.openxmlformats.org/officeDocument/2006/relationships/image" Target="../media/image271.png"/><Relationship Id="rId213" Type="http://schemas.openxmlformats.org/officeDocument/2006/relationships/customXml" Target="../ink/ink305.xml"/><Relationship Id="rId234" Type="http://schemas.openxmlformats.org/officeDocument/2006/relationships/image" Target="../media/image342.png"/><Relationship Id="rId2" Type="http://schemas.openxmlformats.org/officeDocument/2006/relationships/image" Target="../media/image226.png"/><Relationship Id="rId29" Type="http://schemas.openxmlformats.org/officeDocument/2006/relationships/customXml" Target="../ink/ink213.xml"/><Relationship Id="rId255" Type="http://schemas.openxmlformats.org/officeDocument/2006/relationships/customXml" Target="../ink/ink326.xml"/><Relationship Id="rId276" Type="http://schemas.openxmlformats.org/officeDocument/2006/relationships/image" Target="../media/image363.png"/><Relationship Id="rId297" Type="http://schemas.openxmlformats.org/officeDocument/2006/relationships/customXml" Target="../ink/ink347.xml"/><Relationship Id="rId40" Type="http://schemas.openxmlformats.org/officeDocument/2006/relationships/image" Target="../media/image245.png"/><Relationship Id="rId115" Type="http://schemas.openxmlformats.org/officeDocument/2006/relationships/customXml" Target="../ink/ink256.xml"/><Relationship Id="rId136" Type="http://schemas.openxmlformats.org/officeDocument/2006/relationships/image" Target="../media/image293.png"/><Relationship Id="rId157" Type="http://schemas.openxmlformats.org/officeDocument/2006/relationships/customXml" Target="../ink/ink277.xml"/><Relationship Id="rId178" Type="http://schemas.openxmlformats.org/officeDocument/2006/relationships/image" Target="../media/image314.png"/><Relationship Id="rId301" Type="http://schemas.openxmlformats.org/officeDocument/2006/relationships/customXml" Target="../ink/ink349.xml"/><Relationship Id="rId61" Type="http://schemas.openxmlformats.org/officeDocument/2006/relationships/customXml" Target="../ink/ink229.xml"/><Relationship Id="rId82" Type="http://schemas.openxmlformats.org/officeDocument/2006/relationships/image" Target="../media/image266.png"/><Relationship Id="rId199" Type="http://schemas.openxmlformats.org/officeDocument/2006/relationships/customXml" Target="../ink/ink298.xml"/><Relationship Id="rId203" Type="http://schemas.openxmlformats.org/officeDocument/2006/relationships/customXml" Target="../ink/ink300.xml"/><Relationship Id="rId19" Type="http://schemas.openxmlformats.org/officeDocument/2006/relationships/customXml" Target="../ink/ink208.xml"/><Relationship Id="rId224" Type="http://schemas.openxmlformats.org/officeDocument/2006/relationships/image" Target="../media/image337.png"/><Relationship Id="rId245" Type="http://schemas.openxmlformats.org/officeDocument/2006/relationships/customXml" Target="../ink/ink321.xml"/><Relationship Id="rId266" Type="http://schemas.openxmlformats.org/officeDocument/2006/relationships/image" Target="../media/image358.png"/><Relationship Id="rId287" Type="http://schemas.openxmlformats.org/officeDocument/2006/relationships/customXml" Target="../ink/ink342.xml"/><Relationship Id="rId30" Type="http://schemas.openxmlformats.org/officeDocument/2006/relationships/image" Target="../media/image240.png"/><Relationship Id="rId105" Type="http://schemas.openxmlformats.org/officeDocument/2006/relationships/customXml" Target="../ink/ink251.xml"/><Relationship Id="rId126" Type="http://schemas.openxmlformats.org/officeDocument/2006/relationships/image" Target="../media/image288.png"/><Relationship Id="rId147" Type="http://schemas.openxmlformats.org/officeDocument/2006/relationships/customXml" Target="../ink/ink272.xml"/><Relationship Id="rId168" Type="http://schemas.openxmlformats.org/officeDocument/2006/relationships/image" Target="../media/image309.png"/><Relationship Id="rId312" Type="http://schemas.openxmlformats.org/officeDocument/2006/relationships/image" Target="../media/image381.png"/><Relationship Id="rId51" Type="http://schemas.openxmlformats.org/officeDocument/2006/relationships/customXml" Target="../ink/ink224.xml"/><Relationship Id="rId72" Type="http://schemas.openxmlformats.org/officeDocument/2006/relationships/image" Target="../media/image261.png"/><Relationship Id="rId93" Type="http://schemas.openxmlformats.org/officeDocument/2006/relationships/customXml" Target="../ink/ink245.xml"/><Relationship Id="rId189" Type="http://schemas.openxmlformats.org/officeDocument/2006/relationships/customXml" Target="../ink/ink293.xml"/><Relationship Id="rId3" Type="http://schemas.openxmlformats.org/officeDocument/2006/relationships/customXml" Target="../ink/ink200.xml"/><Relationship Id="rId214" Type="http://schemas.openxmlformats.org/officeDocument/2006/relationships/image" Target="../media/image332.png"/><Relationship Id="rId235" Type="http://schemas.openxmlformats.org/officeDocument/2006/relationships/customXml" Target="../ink/ink316.xml"/><Relationship Id="rId256" Type="http://schemas.openxmlformats.org/officeDocument/2006/relationships/image" Target="../media/image353.png"/><Relationship Id="rId277" Type="http://schemas.openxmlformats.org/officeDocument/2006/relationships/customXml" Target="../ink/ink337.xml"/><Relationship Id="rId298" Type="http://schemas.openxmlformats.org/officeDocument/2006/relationships/image" Target="../media/image374.png"/><Relationship Id="rId116" Type="http://schemas.openxmlformats.org/officeDocument/2006/relationships/image" Target="../media/image283.png"/><Relationship Id="rId137" Type="http://schemas.openxmlformats.org/officeDocument/2006/relationships/customXml" Target="../ink/ink267.xml"/><Relationship Id="rId158" Type="http://schemas.openxmlformats.org/officeDocument/2006/relationships/image" Target="../media/image304.png"/><Relationship Id="rId302" Type="http://schemas.openxmlformats.org/officeDocument/2006/relationships/image" Target="../media/image376.png"/><Relationship Id="rId20" Type="http://schemas.openxmlformats.org/officeDocument/2006/relationships/image" Target="../media/image235.png"/><Relationship Id="rId41" Type="http://schemas.openxmlformats.org/officeDocument/2006/relationships/customXml" Target="../ink/ink219.xml"/><Relationship Id="rId62" Type="http://schemas.openxmlformats.org/officeDocument/2006/relationships/image" Target="../media/image256.png"/><Relationship Id="rId83" Type="http://schemas.openxmlformats.org/officeDocument/2006/relationships/customXml" Target="../ink/ink240.xml"/><Relationship Id="rId179" Type="http://schemas.openxmlformats.org/officeDocument/2006/relationships/customXml" Target="../ink/ink288.xml"/><Relationship Id="rId190" Type="http://schemas.openxmlformats.org/officeDocument/2006/relationships/image" Target="../media/image320.png"/><Relationship Id="rId204" Type="http://schemas.openxmlformats.org/officeDocument/2006/relationships/image" Target="../media/image327.png"/><Relationship Id="rId225" Type="http://schemas.openxmlformats.org/officeDocument/2006/relationships/customXml" Target="../ink/ink311.xml"/><Relationship Id="rId246" Type="http://schemas.openxmlformats.org/officeDocument/2006/relationships/image" Target="../media/image348.png"/><Relationship Id="rId267" Type="http://schemas.openxmlformats.org/officeDocument/2006/relationships/customXml" Target="../ink/ink332.xml"/><Relationship Id="rId288" Type="http://schemas.openxmlformats.org/officeDocument/2006/relationships/image" Target="../media/image369.png"/><Relationship Id="rId106" Type="http://schemas.openxmlformats.org/officeDocument/2006/relationships/image" Target="../media/image278.png"/><Relationship Id="rId127" Type="http://schemas.openxmlformats.org/officeDocument/2006/relationships/customXml" Target="../ink/ink262.xml"/><Relationship Id="rId313" Type="http://schemas.openxmlformats.org/officeDocument/2006/relationships/customXml" Target="../ink/ink355.xml"/><Relationship Id="rId10" Type="http://schemas.openxmlformats.org/officeDocument/2006/relationships/image" Target="../media/image230.png"/><Relationship Id="rId31" Type="http://schemas.openxmlformats.org/officeDocument/2006/relationships/customXml" Target="../ink/ink214.xml"/><Relationship Id="rId52" Type="http://schemas.openxmlformats.org/officeDocument/2006/relationships/image" Target="../media/image251.png"/><Relationship Id="rId73" Type="http://schemas.openxmlformats.org/officeDocument/2006/relationships/customXml" Target="../ink/ink235.xml"/><Relationship Id="rId94" Type="http://schemas.openxmlformats.org/officeDocument/2006/relationships/image" Target="../media/image272.png"/><Relationship Id="rId148" Type="http://schemas.openxmlformats.org/officeDocument/2006/relationships/image" Target="../media/image299.png"/><Relationship Id="rId169" Type="http://schemas.openxmlformats.org/officeDocument/2006/relationships/customXml" Target="../ink/ink283.xml"/><Relationship Id="rId4" Type="http://schemas.openxmlformats.org/officeDocument/2006/relationships/image" Target="../media/image227.png"/><Relationship Id="rId180" Type="http://schemas.openxmlformats.org/officeDocument/2006/relationships/image" Target="../media/image315.png"/><Relationship Id="rId215" Type="http://schemas.openxmlformats.org/officeDocument/2006/relationships/customXml" Target="../ink/ink306.xml"/><Relationship Id="rId236" Type="http://schemas.openxmlformats.org/officeDocument/2006/relationships/image" Target="../media/image343.png"/><Relationship Id="rId257" Type="http://schemas.openxmlformats.org/officeDocument/2006/relationships/customXml" Target="../ink/ink327.xml"/><Relationship Id="rId278" Type="http://schemas.openxmlformats.org/officeDocument/2006/relationships/image" Target="../media/image364.png"/><Relationship Id="rId303" Type="http://schemas.openxmlformats.org/officeDocument/2006/relationships/customXml" Target="../ink/ink350.xml"/><Relationship Id="rId42" Type="http://schemas.openxmlformats.org/officeDocument/2006/relationships/image" Target="../media/image246.png"/><Relationship Id="rId84" Type="http://schemas.openxmlformats.org/officeDocument/2006/relationships/image" Target="../media/image267.png"/><Relationship Id="rId138" Type="http://schemas.openxmlformats.org/officeDocument/2006/relationships/image" Target="../media/image294.png"/><Relationship Id="rId191" Type="http://schemas.openxmlformats.org/officeDocument/2006/relationships/customXml" Target="../ink/ink294.xml"/><Relationship Id="rId205" Type="http://schemas.openxmlformats.org/officeDocument/2006/relationships/customXml" Target="../ink/ink301.xml"/><Relationship Id="rId247" Type="http://schemas.openxmlformats.org/officeDocument/2006/relationships/customXml" Target="../ink/ink322.xml"/><Relationship Id="rId107" Type="http://schemas.openxmlformats.org/officeDocument/2006/relationships/customXml" Target="../ink/ink252.xml"/><Relationship Id="rId289" Type="http://schemas.openxmlformats.org/officeDocument/2006/relationships/customXml" Target="../ink/ink343.xml"/><Relationship Id="rId11" Type="http://schemas.openxmlformats.org/officeDocument/2006/relationships/customXml" Target="../ink/ink204.xml"/><Relationship Id="rId53" Type="http://schemas.openxmlformats.org/officeDocument/2006/relationships/customXml" Target="../ink/ink225.xml"/><Relationship Id="rId149" Type="http://schemas.openxmlformats.org/officeDocument/2006/relationships/customXml" Target="../ink/ink273.xml"/><Relationship Id="rId314" Type="http://schemas.openxmlformats.org/officeDocument/2006/relationships/image" Target="../media/image382.png"/><Relationship Id="rId95" Type="http://schemas.openxmlformats.org/officeDocument/2006/relationships/customXml" Target="../ink/ink246.xml"/><Relationship Id="rId160" Type="http://schemas.openxmlformats.org/officeDocument/2006/relationships/image" Target="../media/image305.png"/><Relationship Id="rId216" Type="http://schemas.openxmlformats.org/officeDocument/2006/relationships/image" Target="../media/image333.png"/><Relationship Id="rId258" Type="http://schemas.openxmlformats.org/officeDocument/2006/relationships/image" Target="../media/image354.png"/><Relationship Id="rId22" Type="http://schemas.openxmlformats.org/officeDocument/2006/relationships/image" Target="../media/image236.png"/><Relationship Id="rId64" Type="http://schemas.openxmlformats.org/officeDocument/2006/relationships/image" Target="../media/image257.png"/><Relationship Id="rId118" Type="http://schemas.openxmlformats.org/officeDocument/2006/relationships/image" Target="../media/image284.png"/><Relationship Id="rId171" Type="http://schemas.openxmlformats.org/officeDocument/2006/relationships/customXml" Target="../ink/ink284.xml"/><Relationship Id="rId227" Type="http://schemas.openxmlformats.org/officeDocument/2006/relationships/customXml" Target="../ink/ink312.xml"/><Relationship Id="rId269" Type="http://schemas.openxmlformats.org/officeDocument/2006/relationships/customXml" Target="../ink/ink333.xml"/><Relationship Id="rId33" Type="http://schemas.openxmlformats.org/officeDocument/2006/relationships/customXml" Target="../ink/ink215.xml"/><Relationship Id="rId129" Type="http://schemas.openxmlformats.org/officeDocument/2006/relationships/customXml" Target="../ink/ink263.xml"/><Relationship Id="rId280" Type="http://schemas.openxmlformats.org/officeDocument/2006/relationships/image" Target="../media/image365.png"/><Relationship Id="rId75" Type="http://schemas.openxmlformats.org/officeDocument/2006/relationships/customXml" Target="../ink/ink236.xml"/><Relationship Id="rId140" Type="http://schemas.openxmlformats.org/officeDocument/2006/relationships/image" Target="../media/image295.png"/><Relationship Id="rId182" Type="http://schemas.openxmlformats.org/officeDocument/2006/relationships/image" Target="../media/image316.png"/><Relationship Id="rId6" Type="http://schemas.openxmlformats.org/officeDocument/2006/relationships/image" Target="../media/image228.png"/><Relationship Id="rId238" Type="http://schemas.openxmlformats.org/officeDocument/2006/relationships/image" Target="../media/image344.png"/><Relationship Id="rId291" Type="http://schemas.openxmlformats.org/officeDocument/2006/relationships/customXml" Target="../ink/ink344.xml"/><Relationship Id="rId305" Type="http://schemas.openxmlformats.org/officeDocument/2006/relationships/customXml" Target="../ink/ink351.xml"/><Relationship Id="rId44" Type="http://schemas.openxmlformats.org/officeDocument/2006/relationships/image" Target="../media/image247.png"/><Relationship Id="rId86" Type="http://schemas.openxmlformats.org/officeDocument/2006/relationships/image" Target="../media/image268.png"/><Relationship Id="rId151" Type="http://schemas.openxmlformats.org/officeDocument/2006/relationships/customXml" Target="../ink/ink274.xml"/></Relationships>
</file>

<file path=ppt/slides/_rels/slide1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67.xml"/><Relationship Id="rId21" Type="http://schemas.openxmlformats.org/officeDocument/2006/relationships/image" Target="../media/image393.png"/><Relationship Id="rId42" Type="http://schemas.openxmlformats.org/officeDocument/2006/relationships/customXml" Target="../ink/ink375.xml"/><Relationship Id="rId47" Type="http://schemas.openxmlformats.org/officeDocument/2006/relationships/image" Target="../media/image406.png"/><Relationship Id="rId63" Type="http://schemas.openxmlformats.org/officeDocument/2006/relationships/image" Target="../media/image414.png"/><Relationship Id="rId68" Type="http://schemas.openxmlformats.org/officeDocument/2006/relationships/customXml" Target="../ink/ink388.xml"/><Relationship Id="rId84" Type="http://schemas.openxmlformats.org/officeDocument/2006/relationships/customXml" Target="../ink/ink396.xml"/><Relationship Id="rId89" Type="http://schemas.openxmlformats.org/officeDocument/2006/relationships/image" Target="../media/image426.png"/><Relationship Id="rId16" Type="http://schemas.openxmlformats.org/officeDocument/2006/relationships/customXml" Target="../ink/ink362.xml"/><Relationship Id="rId11" Type="http://schemas.openxmlformats.org/officeDocument/2006/relationships/image" Target="../media/image388.png"/><Relationship Id="rId32" Type="http://schemas.openxmlformats.org/officeDocument/2006/relationships/customXml" Target="../ink/ink370.xml"/><Relationship Id="rId37" Type="http://schemas.openxmlformats.org/officeDocument/2006/relationships/image" Target="../media/image401.png"/><Relationship Id="rId53" Type="http://schemas.openxmlformats.org/officeDocument/2006/relationships/image" Target="../media/image409.png"/><Relationship Id="rId58" Type="http://schemas.openxmlformats.org/officeDocument/2006/relationships/customXml" Target="../ink/ink383.xml"/><Relationship Id="rId74" Type="http://schemas.openxmlformats.org/officeDocument/2006/relationships/customXml" Target="../ink/ink391.xml"/><Relationship Id="rId79" Type="http://schemas.openxmlformats.org/officeDocument/2006/relationships/image" Target="../media/image225.png"/><Relationship Id="rId5" Type="http://schemas.openxmlformats.org/officeDocument/2006/relationships/image" Target="../media/image385.png"/><Relationship Id="rId90" Type="http://schemas.openxmlformats.org/officeDocument/2006/relationships/customXml" Target="../ink/ink399.xml"/><Relationship Id="rId14" Type="http://schemas.openxmlformats.org/officeDocument/2006/relationships/customXml" Target="../ink/ink361.xml"/><Relationship Id="rId22" Type="http://schemas.openxmlformats.org/officeDocument/2006/relationships/customXml" Target="../ink/ink365.xml"/><Relationship Id="rId27" Type="http://schemas.openxmlformats.org/officeDocument/2006/relationships/image" Target="../media/image396.png"/><Relationship Id="rId30" Type="http://schemas.openxmlformats.org/officeDocument/2006/relationships/customXml" Target="../ink/ink369.xml"/><Relationship Id="rId35" Type="http://schemas.openxmlformats.org/officeDocument/2006/relationships/image" Target="../media/image400.png"/><Relationship Id="rId43" Type="http://schemas.openxmlformats.org/officeDocument/2006/relationships/image" Target="../media/image404.png"/><Relationship Id="rId48" Type="http://schemas.openxmlformats.org/officeDocument/2006/relationships/customXml" Target="../ink/ink378.xml"/><Relationship Id="rId56" Type="http://schemas.openxmlformats.org/officeDocument/2006/relationships/customXml" Target="../ink/ink382.xml"/><Relationship Id="rId64" Type="http://schemas.openxmlformats.org/officeDocument/2006/relationships/customXml" Target="../ink/ink386.xml"/><Relationship Id="rId69" Type="http://schemas.openxmlformats.org/officeDocument/2006/relationships/image" Target="../media/image417.png"/><Relationship Id="rId77" Type="http://schemas.openxmlformats.org/officeDocument/2006/relationships/image" Target="../media/image421.png"/><Relationship Id="rId8" Type="http://schemas.openxmlformats.org/officeDocument/2006/relationships/customXml" Target="../ink/ink358.xml"/><Relationship Id="rId51" Type="http://schemas.openxmlformats.org/officeDocument/2006/relationships/image" Target="../media/image408.png"/><Relationship Id="rId72" Type="http://schemas.openxmlformats.org/officeDocument/2006/relationships/customXml" Target="../ink/ink390.xml"/><Relationship Id="rId80" Type="http://schemas.openxmlformats.org/officeDocument/2006/relationships/customXml" Target="../ink/ink394.xml"/><Relationship Id="rId85" Type="http://schemas.openxmlformats.org/officeDocument/2006/relationships/image" Target="../media/image424.png"/><Relationship Id="rId3" Type="http://schemas.openxmlformats.org/officeDocument/2006/relationships/image" Target="../media/image384.jpg"/><Relationship Id="rId12" Type="http://schemas.openxmlformats.org/officeDocument/2006/relationships/customXml" Target="../ink/ink360.xml"/><Relationship Id="rId17" Type="http://schemas.openxmlformats.org/officeDocument/2006/relationships/image" Target="../media/image391.png"/><Relationship Id="rId25" Type="http://schemas.openxmlformats.org/officeDocument/2006/relationships/image" Target="../media/image395.png"/><Relationship Id="rId33" Type="http://schemas.openxmlformats.org/officeDocument/2006/relationships/image" Target="../media/image399.png"/><Relationship Id="rId38" Type="http://schemas.openxmlformats.org/officeDocument/2006/relationships/customXml" Target="../ink/ink373.xml"/><Relationship Id="rId46" Type="http://schemas.openxmlformats.org/officeDocument/2006/relationships/customXml" Target="../ink/ink377.xml"/><Relationship Id="rId59" Type="http://schemas.openxmlformats.org/officeDocument/2006/relationships/image" Target="../media/image412.png"/><Relationship Id="rId67" Type="http://schemas.openxmlformats.org/officeDocument/2006/relationships/image" Target="../media/image416.png"/><Relationship Id="rId20" Type="http://schemas.openxmlformats.org/officeDocument/2006/relationships/customXml" Target="../ink/ink364.xml"/><Relationship Id="rId41" Type="http://schemas.openxmlformats.org/officeDocument/2006/relationships/image" Target="../media/image403.png"/><Relationship Id="rId54" Type="http://schemas.openxmlformats.org/officeDocument/2006/relationships/customXml" Target="../ink/ink381.xml"/><Relationship Id="rId62" Type="http://schemas.openxmlformats.org/officeDocument/2006/relationships/customXml" Target="../ink/ink385.xml"/><Relationship Id="rId70" Type="http://schemas.openxmlformats.org/officeDocument/2006/relationships/customXml" Target="../ink/ink389.xml"/><Relationship Id="rId75" Type="http://schemas.openxmlformats.org/officeDocument/2006/relationships/image" Target="../media/image420.png"/><Relationship Id="rId83" Type="http://schemas.openxmlformats.org/officeDocument/2006/relationships/image" Target="../media/image423.png"/><Relationship Id="rId88" Type="http://schemas.openxmlformats.org/officeDocument/2006/relationships/customXml" Target="../ink/ink398.xml"/><Relationship Id="rId91" Type="http://schemas.openxmlformats.org/officeDocument/2006/relationships/image" Target="../media/image427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57.xml"/><Relationship Id="rId15" Type="http://schemas.openxmlformats.org/officeDocument/2006/relationships/image" Target="../media/image390.png"/><Relationship Id="rId23" Type="http://schemas.openxmlformats.org/officeDocument/2006/relationships/image" Target="../media/image394.png"/><Relationship Id="rId28" Type="http://schemas.openxmlformats.org/officeDocument/2006/relationships/customXml" Target="../ink/ink368.xml"/><Relationship Id="rId36" Type="http://schemas.openxmlformats.org/officeDocument/2006/relationships/customXml" Target="../ink/ink372.xml"/><Relationship Id="rId49" Type="http://schemas.openxmlformats.org/officeDocument/2006/relationships/image" Target="../media/image407.png"/><Relationship Id="rId57" Type="http://schemas.openxmlformats.org/officeDocument/2006/relationships/image" Target="../media/image411.png"/><Relationship Id="rId10" Type="http://schemas.openxmlformats.org/officeDocument/2006/relationships/customXml" Target="../ink/ink359.xml"/><Relationship Id="rId31" Type="http://schemas.openxmlformats.org/officeDocument/2006/relationships/image" Target="../media/image398.png"/><Relationship Id="rId44" Type="http://schemas.openxmlformats.org/officeDocument/2006/relationships/customXml" Target="../ink/ink376.xml"/><Relationship Id="rId52" Type="http://schemas.openxmlformats.org/officeDocument/2006/relationships/customXml" Target="../ink/ink380.xml"/><Relationship Id="rId60" Type="http://schemas.openxmlformats.org/officeDocument/2006/relationships/customXml" Target="../ink/ink384.xml"/><Relationship Id="rId65" Type="http://schemas.openxmlformats.org/officeDocument/2006/relationships/image" Target="../media/image415.png"/><Relationship Id="rId73" Type="http://schemas.openxmlformats.org/officeDocument/2006/relationships/image" Target="../media/image419.png"/><Relationship Id="rId78" Type="http://schemas.openxmlformats.org/officeDocument/2006/relationships/customXml" Target="../ink/ink393.xml"/><Relationship Id="rId81" Type="http://schemas.openxmlformats.org/officeDocument/2006/relationships/image" Target="../media/image422.png"/><Relationship Id="rId86" Type="http://schemas.openxmlformats.org/officeDocument/2006/relationships/customXml" Target="../ink/ink397.xml"/><Relationship Id="rId4" Type="http://schemas.openxmlformats.org/officeDocument/2006/relationships/customXml" Target="../ink/ink356.xml"/><Relationship Id="rId9" Type="http://schemas.openxmlformats.org/officeDocument/2006/relationships/image" Target="../media/image387.png"/><Relationship Id="rId13" Type="http://schemas.openxmlformats.org/officeDocument/2006/relationships/image" Target="../media/image389.png"/><Relationship Id="rId18" Type="http://schemas.openxmlformats.org/officeDocument/2006/relationships/customXml" Target="../ink/ink363.xml"/><Relationship Id="rId39" Type="http://schemas.openxmlformats.org/officeDocument/2006/relationships/image" Target="../media/image402.png"/><Relationship Id="rId34" Type="http://schemas.openxmlformats.org/officeDocument/2006/relationships/customXml" Target="../ink/ink371.xml"/><Relationship Id="rId50" Type="http://schemas.openxmlformats.org/officeDocument/2006/relationships/customXml" Target="../ink/ink379.xml"/><Relationship Id="rId55" Type="http://schemas.openxmlformats.org/officeDocument/2006/relationships/image" Target="../media/image410.png"/><Relationship Id="rId76" Type="http://schemas.openxmlformats.org/officeDocument/2006/relationships/customXml" Target="../ink/ink392.xml"/><Relationship Id="rId7" Type="http://schemas.openxmlformats.org/officeDocument/2006/relationships/image" Target="../media/image386.png"/><Relationship Id="rId71" Type="http://schemas.openxmlformats.org/officeDocument/2006/relationships/image" Target="../media/image418.png"/><Relationship Id="rId2" Type="http://schemas.openxmlformats.org/officeDocument/2006/relationships/image" Target="../media/image383.png"/><Relationship Id="rId29" Type="http://schemas.openxmlformats.org/officeDocument/2006/relationships/image" Target="../media/image397.png"/><Relationship Id="rId24" Type="http://schemas.openxmlformats.org/officeDocument/2006/relationships/customXml" Target="../ink/ink366.xml"/><Relationship Id="rId40" Type="http://schemas.openxmlformats.org/officeDocument/2006/relationships/customXml" Target="../ink/ink374.xml"/><Relationship Id="rId45" Type="http://schemas.openxmlformats.org/officeDocument/2006/relationships/image" Target="../media/image405.png"/><Relationship Id="rId66" Type="http://schemas.openxmlformats.org/officeDocument/2006/relationships/customXml" Target="../ink/ink387.xml"/><Relationship Id="rId87" Type="http://schemas.openxmlformats.org/officeDocument/2006/relationships/image" Target="../media/image425.png"/><Relationship Id="rId61" Type="http://schemas.openxmlformats.org/officeDocument/2006/relationships/image" Target="../media/image413.png"/><Relationship Id="rId82" Type="http://schemas.openxmlformats.org/officeDocument/2006/relationships/customXml" Target="../ink/ink395.xml"/><Relationship Id="rId19" Type="http://schemas.openxmlformats.org/officeDocument/2006/relationships/image" Target="../media/image392.png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34.png"/><Relationship Id="rId18" Type="http://schemas.openxmlformats.org/officeDocument/2006/relationships/customXml" Target="../ink/ink407.xml"/><Relationship Id="rId26" Type="http://schemas.openxmlformats.org/officeDocument/2006/relationships/customXml" Target="../ink/ink411.xml"/><Relationship Id="rId39" Type="http://schemas.openxmlformats.org/officeDocument/2006/relationships/image" Target="../media/image447.png"/><Relationship Id="rId21" Type="http://schemas.openxmlformats.org/officeDocument/2006/relationships/image" Target="../media/image438.png"/><Relationship Id="rId34" Type="http://schemas.openxmlformats.org/officeDocument/2006/relationships/customXml" Target="../ink/ink415.xml"/><Relationship Id="rId42" Type="http://schemas.openxmlformats.org/officeDocument/2006/relationships/customXml" Target="../ink/ink419.xml"/><Relationship Id="rId47" Type="http://schemas.openxmlformats.org/officeDocument/2006/relationships/image" Target="../media/image451.png"/><Relationship Id="rId50" Type="http://schemas.openxmlformats.org/officeDocument/2006/relationships/customXml" Target="../ink/ink423.xml"/><Relationship Id="rId55" Type="http://schemas.openxmlformats.org/officeDocument/2006/relationships/image" Target="../media/image455.png"/><Relationship Id="rId7" Type="http://schemas.openxmlformats.org/officeDocument/2006/relationships/image" Target="../media/image431.png"/><Relationship Id="rId2" Type="http://schemas.openxmlformats.org/officeDocument/2006/relationships/image" Target="../media/image428.png"/><Relationship Id="rId16" Type="http://schemas.openxmlformats.org/officeDocument/2006/relationships/customXml" Target="../ink/ink406.xml"/><Relationship Id="rId29" Type="http://schemas.openxmlformats.org/officeDocument/2006/relationships/image" Target="../media/image442.png"/><Relationship Id="rId11" Type="http://schemas.openxmlformats.org/officeDocument/2006/relationships/image" Target="../media/image433.png"/><Relationship Id="rId24" Type="http://schemas.openxmlformats.org/officeDocument/2006/relationships/customXml" Target="../ink/ink410.xml"/><Relationship Id="rId32" Type="http://schemas.openxmlformats.org/officeDocument/2006/relationships/customXml" Target="../ink/ink414.xml"/><Relationship Id="rId37" Type="http://schemas.openxmlformats.org/officeDocument/2006/relationships/image" Target="../media/image446.png"/><Relationship Id="rId40" Type="http://schemas.openxmlformats.org/officeDocument/2006/relationships/customXml" Target="../ink/ink418.xml"/><Relationship Id="rId45" Type="http://schemas.openxmlformats.org/officeDocument/2006/relationships/image" Target="../media/image450.png"/><Relationship Id="rId53" Type="http://schemas.openxmlformats.org/officeDocument/2006/relationships/image" Target="../media/image454.png"/><Relationship Id="rId58" Type="http://schemas.openxmlformats.org/officeDocument/2006/relationships/customXml" Target="../ink/ink427.xml"/><Relationship Id="rId5" Type="http://schemas.openxmlformats.org/officeDocument/2006/relationships/image" Target="../media/image430.png"/><Relationship Id="rId19" Type="http://schemas.openxmlformats.org/officeDocument/2006/relationships/image" Target="../media/image437.png"/><Relationship Id="rId4" Type="http://schemas.openxmlformats.org/officeDocument/2006/relationships/customXml" Target="../ink/ink400.xml"/><Relationship Id="rId9" Type="http://schemas.openxmlformats.org/officeDocument/2006/relationships/image" Target="../media/image432.png"/><Relationship Id="rId14" Type="http://schemas.openxmlformats.org/officeDocument/2006/relationships/customXml" Target="../ink/ink405.xml"/><Relationship Id="rId22" Type="http://schemas.openxmlformats.org/officeDocument/2006/relationships/customXml" Target="../ink/ink409.xml"/><Relationship Id="rId27" Type="http://schemas.openxmlformats.org/officeDocument/2006/relationships/image" Target="../media/image441.png"/><Relationship Id="rId30" Type="http://schemas.openxmlformats.org/officeDocument/2006/relationships/customXml" Target="../ink/ink413.xml"/><Relationship Id="rId35" Type="http://schemas.openxmlformats.org/officeDocument/2006/relationships/image" Target="../media/image445.png"/><Relationship Id="rId43" Type="http://schemas.openxmlformats.org/officeDocument/2006/relationships/image" Target="../media/image449.png"/><Relationship Id="rId48" Type="http://schemas.openxmlformats.org/officeDocument/2006/relationships/customXml" Target="../ink/ink422.xml"/><Relationship Id="rId56" Type="http://schemas.openxmlformats.org/officeDocument/2006/relationships/customXml" Target="../ink/ink426.xml"/><Relationship Id="rId8" Type="http://schemas.openxmlformats.org/officeDocument/2006/relationships/customXml" Target="../ink/ink402.xml"/><Relationship Id="rId51" Type="http://schemas.openxmlformats.org/officeDocument/2006/relationships/image" Target="../media/image453.png"/><Relationship Id="rId3" Type="http://schemas.openxmlformats.org/officeDocument/2006/relationships/image" Target="../media/image429.jpg"/><Relationship Id="rId12" Type="http://schemas.openxmlformats.org/officeDocument/2006/relationships/customXml" Target="../ink/ink404.xml"/><Relationship Id="rId17" Type="http://schemas.openxmlformats.org/officeDocument/2006/relationships/image" Target="../media/image436.png"/><Relationship Id="rId25" Type="http://schemas.openxmlformats.org/officeDocument/2006/relationships/image" Target="../media/image440.png"/><Relationship Id="rId33" Type="http://schemas.openxmlformats.org/officeDocument/2006/relationships/image" Target="../media/image444.png"/><Relationship Id="rId38" Type="http://schemas.openxmlformats.org/officeDocument/2006/relationships/customXml" Target="../ink/ink417.xml"/><Relationship Id="rId46" Type="http://schemas.openxmlformats.org/officeDocument/2006/relationships/customXml" Target="../ink/ink421.xml"/><Relationship Id="rId59" Type="http://schemas.openxmlformats.org/officeDocument/2006/relationships/image" Target="../media/image457.png"/><Relationship Id="rId20" Type="http://schemas.openxmlformats.org/officeDocument/2006/relationships/customXml" Target="../ink/ink408.xml"/><Relationship Id="rId41" Type="http://schemas.openxmlformats.org/officeDocument/2006/relationships/image" Target="../media/image448.png"/><Relationship Id="rId54" Type="http://schemas.openxmlformats.org/officeDocument/2006/relationships/customXml" Target="../ink/ink42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01.xml"/><Relationship Id="rId15" Type="http://schemas.openxmlformats.org/officeDocument/2006/relationships/image" Target="../media/image435.png"/><Relationship Id="rId23" Type="http://schemas.openxmlformats.org/officeDocument/2006/relationships/image" Target="../media/image439.png"/><Relationship Id="rId28" Type="http://schemas.openxmlformats.org/officeDocument/2006/relationships/customXml" Target="../ink/ink412.xml"/><Relationship Id="rId36" Type="http://schemas.openxmlformats.org/officeDocument/2006/relationships/customXml" Target="../ink/ink416.xml"/><Relationship Id="rId49" Type="http://schemas.openxmlformats.org/officeDocument/2006/relationships/image" Target="../media/image452.png"/><Relationship Id="rId57" Type="http://schemas.openxmlformats.org/officeDocument/2006/relationships/image" Target="../media/image456.png"/><Relationship Id="rId10" Type="http://schemas.openxmlformats.org/officeDocument/2006/relationships/customXml" Target="../ink/ink403.xml"/><Relationship Id="rId31" Type="http://schemas.openxmlformats.org/officeDocument/2006/relationships/image" Target="../media/image443.png"/><Relationship Id="rId44" Type="http://schemas.openxmlformats.org/officeDocument/2006/relationships/customXml" Target="../ink/ink420.xml"/><Relationship Id="rId52" Type="http://schemas.openxmlformats.org/officeDocument/2006/relationships/customXml" Target="../ink/ink42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2.jp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8.jpg"/><Relationship Id="rId2" Type="http://schemas.openxmlformats.org/officeDocument/2006/relationships/image" Target="../media/image4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516.png"/><Relationship Id="rId21" Type="http://schemas.openxmlformats.org/officeDocument/2006/relationships/image" Target="../media/image468.png"/><Relationship Id="rId42" Type="http://schemas.openxmlformats.org/officeDocument/2006/relationships/customXml" Target="../ink/ink448.xml"/><Relationship Id="rId63" Type="http://schemas.openxmlformats.org/officeDocument/2006/relationships/image" Target="../media/image489.png"/><Relationship Id="rId84" Type="http://schemas.openxmlformats.org/officeDocument/2006/relationships/customXml" Target="../ink/ink469.xml"/><Relationship Id="rId138" Type="http://schemas.openxmlformats.org/officeDocument/2006/relationships/image" Target="../media/image526.png"/><Relationship Id="rId159" Type="http://schemas.openxmlformats.org/officeDocument/2006/relationships/customXml" Target="../ink/ink507.xml"/><Relationship Id="rId170" Type="http://schemas.openxmlformats.org/officeDocument/2006/relationships/image" Target="../media/image542.png"/><Relationship Id="rId107" Type="http://schemas.openxmlformats.org/officeDocument/2006/relationships/image" Target="../media/image511.png"/><Relationship Id="rId11" Type="http://schemas.openxmlformats.org/officeDocument/2006/relationships/image" Target="../media/image463.png"/><Relationship Id="rId32" Type="http://schemas.openxmlformats.org/officeDocument/2006/relationships/customXml" Target="../ink/ink443.xml"/><Relationship Id="rId53" Type="http://schemas.openxmlformats.org/officeDocument/2006/relationships/image" Target="../media/image484.png"/><Relationship Id="rId74" Type="http://schemas.openxmlformats.org/officeDocument/2006/relationships/customXml" Target="../ink/ink464.xml"/><Relationship Id="rId128" Type="http://schemas.openxmlformats.org/officeDocument/2006/relationships/image" Target="../media/image521.png"/><Relationship Id="rId149" Type="http://schemas.openxmlformats.org/officeDocument/2006/relationships/customXml" Target="../ink/ink502.xml"/><Relationship Id="rId5" Type="http://schemas.openxmlformats.org/officeDocument/2006/relationships/image" Target="../media/image460.png"/><Relationship Id="rId95" Type="http://schemas.openxmlformats.org/officeDocument/2006/relationships/image" Target="../media/image505.png"/><Relationship Id="rId160" Type="http://schemas.openxmlformats.org/officeDocument/2006/relationships/image" Target="../media/image537.png"/><Relationship Id="rId181" Type="http://schemas.openxmlformats.org/officeDocument/2006/relationships/customXml" Target="../ink/ink518.xml"/><Relationship Id="rId22" Type="http://schemas.openxmlformats.org/officeDocument/2006/relationships/customXml" Target="../ink/ink438.xml"/><Relationship Id="rId43" Type="http://schemas.openxmlformats.org/officeDocument/2006/relationships/image" Target="../media/image479.png"/><Relationship Id="rId64" Type="http://schemas.openxmlformats.org/officeDocument/2006/relationships/customXml" Target="../ink/ink459.xml"/><Relationship Id="rId118" Type="http://schemas.openxmlformats.org/officeDocument/2006/relationships/customXml" Target="../ink/ink486.xml"/><Relationship Id="rId139" Type="http://schemas.openxmlformats.org/officeDocument/2006/relationships/customXml" Target="../ink/ink497.xml"/><Relationship Id="rId85" Type="http://schemas.openxmlformats.org/officeDocument/2006/relationships/image" Target="../media/image500.png"/><Relationship Id="rId150" Type="http://schemas.openxmlformats.org/officeDocument/2006/relationships/image" Target="../media/image532.png"/><Relationship Id="rId171" Type="http://schemas.openxmlformats.org/officeDocument/2006/relationships/customXml" Target="../ink/ink513.xml"/><Relationship Id="rId12" Type="http://schemas.openxmlformats.org/officeDocument/2006/relationships/customXml" Target="../ink/ink433.xml"/><Relationship Id="rId33" Type="http://schemas.openxmlformats.org/officeDocument/2006/relationships/image" Target="../media/image474.png"/><Relationship Id="rId108" Type="http://schemas.openxmlformats.org/officeDocument/2006/relationships/customXml" Target="../ink/ink481.xml"/><Relationship Id="rId129" Type="http://schemas.openxmlformats.org/officeDocument/2006/relationships/customXml" Target="../ink/ink492.xml"/><Relationship Id="rId54" Type="http://schemas.openxmlformats.org/officeDocument/2006/relationships/customXml" Target="../ink/ink454.xml"/><Relationship Id="rId75" Type="http://schemas.openxmlformats.org/officeDocument/2006/relationships/image" Target="../media/image495.png"/><Relationship Id="rId96" Type="http://schemas.openxmlformats.org/officeDocument/2006/relationships/customXml" Target="../ink/ink475.xml"/><Relationship Id="rId140" Type="http://schemas.openxmlformats.org/officeDocument/2006/relationships/image" Target="../media/image527.png"/><Relationship Id="rId161" Type="http://schemas.openxmlformats.org/officeDocument/2006/relationships/customXml" Target="../ink/ink508.xml"/><Relationship Id="rId182" Type="http://schemas.openxmlformats.org/officeDocument/2006/relationships/image" Target="../media/image548.png"/><Relationship Id="rId6" Type="http://schemas.openxmlformats.org/officeDocument/2006/relationships/customXml" Target="../ink/ink430.xml"/><Relationship Id="rId23" Type="http://schemas.openxmlformats.org/officeDocument/2006/relationships/image" Target="../media/image469.png"/><Relationship Id="rId119" Type="http://schemas.openxmlformats.org/officeDocument/2006/relationships/customXml" Target="../ink/ink487.xml"/><Relationship Id="rId44" Type="http://schemas.openxmlformats.org/officeDocument/2006/relationships/customXml" Target="../ink/ink449.xml"/><Relationship Id="rId60" Type="http://schemas.openxmlformats.org/officeDocument/2006/relationships/customXml" Target="../ink/ink457.xml"/><Relationship Id="rId65" Type="http://schemas.openxmlformats.org/officeDocument/2006/relationships/image" Target="../media/image490.png"/><Relationship Id="rId81" Type="http://schemas.openxmlformats.org/officeDocument/2006/relationships/image" Target="../media/image498.png"/><Relationship Id="rId86" Type="http://schemas.openxmlformats.org/officeDocument/2006/relationships/customXml" Target="../ink/ink470.xml"/><Relationship Id="rId130" Type="http://schemas.openxmlformats.org/officeDocument/2006/relationships/image" Target="../media/image522.png"/><Relationship Id="rId135" Type="http://schemas.openxmlformats.org/officeDocument/2006/relationships/customXml" Target="../ink/ink495.xml"/><Relationship Id="rId151" Type="http://schemas.openxmlformats.org/officeDocument/2006/relationships/customXml" Target="../ink/ink503.xml"/><Relationship Id="rId156" Type="http://schemas.openxmlformats.org/officeDocument/2006/relationships/image" Target="../media/image535.png"/><Relationship Id="rId177" Type="http://schemas.openxmlformats.org/officeDocument/2006/relationships/customXml" Target="../ink/ink516.xml"/><Relationship Id="rId172" Type="http://schemas.openxmlformats.org/officeDocument/2006/relationships/image" Target="../media/image543.png"/><Relationship Id="rId13" Type="http://schemas.openxmlformats.org/officeDocument/2006/relationships/image" Target="../media/image464.png"/><Relationship Id="rId18" Type="http://schemas.openxmlformats.org/officeDocument/2006/relationships/customXml" Target="../ink/ink436.xml"/><Relationship Id="rId39" Type="http://schemas.openxmlformats.org/officeDocument/2006/relationships/image" Target="../media/image477.png"/><Relationship Id="rId109" Type="http://schemas.openxmlformats.org/officeDocument/2006/relationships/image" Target="../media/image512.png"/><Relationship Id="rId34" Type="http://schemas.openxmlformats.org/officeDocument/2006/relationships/customXml" Target="../ink/ink444.xml"/><Relationship Id="rId50" Type="http://schemas.openxmlformats.org/officeDocument/2006/relationships/customXml" Target="../ink/ink452.xml"/><Relationship Id="rId55" Type="http://schemas.openxmlformats.org/officeDocument/2006/relationships/image" Target="../media/image485.png"/><Relationship Id="rId76" Type="http://schemas.openxmlformats.org/officeDocument/2006/relationships/customXml" Target="../ink/ink465.xml"/><Relationship Id="rId97" Type="http://schemas.openxmlformats.org/officeDocument/2006/relationships/image" Target="../media/image506.png"/><Relationship Id="rId104" Type="http://schemas.openxmlformats.org/officeDocument/2006/relationships/customXml" Target="../ink/ink479.xml"/><Relationship Id="rId120" Type="http://schemas.openxmlformats.org/officeDocument/2006/relationships/image" Target="../media/image517.png"/><Relationship Id="rId125" Type="http://schemas.openxmlformats.org/officeDocument/2006/relationships/customXml" Target="../ink/ink490.xml"/><Relationship Id="rId141" Type="http://schemas.openxmlformats.org/officeDocument/2006/relationships/customXml" Target="../ink/ink498.xml"/><Relationship Id="rId146" Type="http://schemas.openxmlformats.org/officeDocument/2006/relationships/image" Target="../media/image530.png"/><Relationship Id="rId167" Type="http://schemas.openxmlformats.org/officeDocument/2006/relationships/customXml" Target="../ink/ink511.xml"/><Relationship Id="rId7" Type="http://schemas.openxmlformats.org/officeDocument/2006/relationships/image" Target="../media/image461.png"/><Relationship Id="rId71" Type="http://schemas.openxmlformats.org/officeDocument/2006/relationships/image" Target="../media/image493.png"/><Relationship Id="rId92" Type="http://schemas.openxmlformats.org/officeDocument/2006/relationships/customXml" Target="../ink/ink473.xml"/><Relationship Id="rId162" Type="http://schemas.openxmlformats.org/officeDocument/2006/relationships/image" Target="../media/image538.png"/><Relationship Id="rId183" Type="http://schemas.openxmlformats.org/officeDocument/2006/relationships/customXml" Target="../ink/ink519.xml"/><Relationship Id="rId2" Type="http://schemas.openxmlformats.org/officeDocument/2006/relationships/customXml" Target="../ink/ink428.xml"/><Relationship Id="rId29" Type="http://schemas.openxmlformats.org/officeDocument/2006/relationships/image" Target="../media/image472.png"/><Relationship Id="rId24" Type="http://schemas.openxmlformats.org/officeDocument/2006/relationships/customXml" Target="../ink/ink439.xml"/><Relationship Id="rId40" Type="http://schemas.openxmlformats.org/officeDocument/2006/relationships/customXml" Target="../ink/ink447.xml"/><Relationship Id="rId45" Type="http://schemas.openxmlformats.org/officeDocument/2006/relationships/image" Target="../media/image480.png"/><Relationship Id="rId66" Type="http://schemas.openxmlformats.org/officeDocument/2006/relationships/customXml" Target="../ink/ink460.xml"/><Relationship Id="rId87" Type="http://schemas.openxmlformats.org/officeDocument/2006/relationships/image" Target="../media/image501.png"/><Relationship Id="rId110" Type="http://schemas.openxmlformats.org/officeDocument/2006/relationships/customXml" Target="../ink/ink482.xml"/><Relationship Id="rId115" Type="http://schemas.openxmlformats.org/officeDocument/2006/relationships/image" Target="../media/image515.png"/><Relationship Id="rId131" Type="http://schemas.openxmlformats.org/officeDocument/2006/relationships/customXml" Target="../ink/ink493.xml"/><Relationship Id="rId136" Type="http://schemas.openxmlformats.org/officeDocument/2006/relationships/image" Target="../media/image525.png"/><Relationship Id="rId157" Type="http://schemas.openxmlformats.org/officeDocument/2006/relationships/customXml" Target="../ink/ink506.xml"/><Relationship Id="rId178" Type="http://schemas.openxmlformats.org/officeDocument/2006/relationships/image" Target="../media/image546.png"/><Relationship Id="rId61" Type="http://schemas.openxmlformats.org/officeDocument/2006/relationships/image" Target="../media/image488.png"/><Relationship Id="rId82" Type="http://schemas.openxmlformats.org/officeDocument/2006/relationships/customXml" Target="../ink/ink468.xml"/><Relationship Id="rId152" Type="http://schemas.openxmlformats.org/officeDocument/2006/relationships/image" Target="../media/image533.png"/><Relationship Id="rId173" Type="http://schemas.openxmlformats.org/officeDocument/2006/relationships/customXml" Target="../ink/ink514.xml"/><Relationship Id="rId19" Type="http://schemas.openxmlformats.org/officeDocument/2006/relationships/image" Target="../media/image467.png"/><Relationship Id="rId14" Type="http://schemas.openxmlformats.org/officeDocument/2006/relationships/customXml" Target="../ink/ink434.xml"/><Relationship Id="rId30" Type="http://schemas.openxmlformats.org/officeDocument/2006/relationships/customXml" Target="../ink/ink442.xml"/><Relationship Id="rId35" Type="http://schemas.openxmlformats.org/officeDocument/2006/relationships/image" Target="../media/image475.png"/><Relationship Id="rId56" Type="http://schemas.openxmlformats.org/officeDocument/2006/relationships/customXml" Target="../ink/ink455.xml"/><Relationship Id="rId77" Type="http://schemas.openxmlformats.org/officeDocument/2006/relationships/image" Target="../media/image496.png"/><Relationship Id="rId100" Type="http://schemas.openxmlformats.org/officeDocument/2006/relationships/customXml" Target="../ink/ink477.xml"/><Relationship Id="rId105" Type="http://schemas.openxmlformats.org/officeDocument/2006/relationships/image" Target="../media/image510.png"/><Relationship Id="rId126" Type="http://schemas.openxmlformats.org/officeDocument/2006/relationships/image" Target="../media/image520.png"/><Relationship Id="rId147" Type="http://schemas.openxmlformats.org/officeDocument/2006/relationships/customXml" Target="../ink/ink501.xml"/><Relationship Id="rId168" Type="http://schemas.openxmlformats.org/officeDocument/2006/relationships/image" Target="../media/image541.png"/><Relationship Id="rId8" Type="http://schemas.openxmlformats.org/officeDocument/2006/relationships/customXml" Target="../ink/ink431.xml"/><Relationship Id="rId51" Type="http://schemas.openxmlformats.org/officeDocument/2006/relationships/image" Target="../media/image483.png"/><Relationship Id="rId72" Type="http://schemas.openxmlformats.org/officeDocument/2006/relationships/customXml" Target="../ink/ink463.xml"/><Relationship Id="rId93" Type="http://schemas.openxmlformats.org/officeDocument/2006/relationships/image" Target="../media/image504.png"/><Relationship Id="rId98" Type="http://schemas.openxmlformats.org/officeDocument/2006/relationships/customXml" Target="../ink/ink476.xml"/><Relationship Id="rId121" Type="http://schemas.openxmlformats.org/officeDocument/2006/relationships/customXml" Target="../ink/ink488.xml"/><Relationship Id="rId142" Type="http://schemas.openxmlformats.org/officeDocument/2006/relationships/image" Target="../media/image528.png"/><Relationship Id="rId163" Type="http://schemas.openxmlformats.org/officeDocument/2006/relationships/customXml" Target="../ink/ink509.xml"/><Relationship Id="rId184" Type="http://schemas.openxmlformats.org/officeDocument/2006/relationships/image" Target="../media/image549.png"/><Relationship Id="rId3" Type="http://schemas.openxmlformats.org/officeDocument/2006/relationships/image" Target="../media/image459.png"/><Relationship Id="rId25" Type="http://schemas.openxmlformats.org/officeDocument/2006/relationships/image" Target="../media/image470.png"/><Relationship Id="rId46" Type="http://schemas.openxmlformats.org/officeDocument/2006/relationships/customXml" Target="../ink/ink450.xml"/><Relationship Id="rId67" Type="http://schemas.openxmlformats.org/officeDocument/2006/relationships/image" Target="../media/image491.png"/><Relationship Id="rId116" Type="http://schemas.openxmlformats.org/officeDocument/2006/relationships/customXml" Target="../ink/ink485.xml"/><Relationship Id="rId137" Type="http://schemas.openxmlformats.org/officeDocument/2006/relationships/customXml" Target="../ink/ink496.xml"/><Relationship Id="rId158" Type="http://schemas.openxmlformats.org/officeDocument/2006/relationships/image" Target="../media/image536.png"/><Relationship Id="rId20" Type="http://schemas.openxmlformats.org/officeDocument/2006/relationships/customXml" Target="../ink/ink437.xml"/><Relationship Id="rId41" Type="http://schemas.openxmlformats.org/officeDocument/2006/relationships/image" Target="../media/image478.png"/><Relationship Id="rId62" Type="http://schemas.openxmlformats.org/officeDocument/2006/relationships/customXml" Target="../ink/ink458.xml"/><Relationship Id="rId83" Type="http://schemas.openxmlformats.org/officeDocument/2006/relationships/image" Target="../media/image499.png"/><Relationship Id="rId88" Type="http://schemas.openxmlformats.org/officeDocument/2006/relationships/customXml" Target="../ink/ink471.xml"/><Relationship Id="rId111" Type="http://schemas.openxmlformats.org/officeDocument/2006/relationships/image" Target="../media/image513.png"/><Relationship Id="rId132" Type="http://schemas.openxmlformats.org/officeDocument/2006/relationships/image" Target="../media/image523.png"/><Relationship Id="rId153" Type="http://schemas.openxmlformats.org/officeDocument/2006/relationships/customXml" Target="../ink/ink504.xml"/><Relationship Id="rId174" Type="http://schemas.openxmlformats.org/officeDocument/2006/relationships/image" Target="../media/image544.png"/><Relationship Id="rId179" Type="http://schemas.openxmlformats.org/officeDocument/2006/relationships/customXml" Target="../ink/ink517.xml"/><Relationship Id="rId15" Type="http://schemas.openxmlformats.org/officeDocument/2006/relationships/image" Target="../media/image465.png"/><Relationship Id="rId36" Type="http://schemas.openxmlformats.org/officeDocument/2006/relationships/customXml" Target="../ink/ink445.xml"/><Relationship Id="rId57" Type="http://schemas.openxmlformats.org/officeDocument/2006/relationships/image" Target="../media/image486.png"/><Relationship Id="rId106" Type="http://schemas.openxmlformats.org/officeDocument/2006/relationships/customXml" Target="../ink/ink480.xml"/><Relationship Id="rId127" Type="http://schemas.openxmlformats.org/officeDocument/2006/relationships/customXml" Target="../ink/ink491.xml"/><Relationship Id="rId10" Type="http://schemas.openxmlformats.org/officeDocument/2006/relationships/customXml" Target="../ink/ink432.xml"/><Relationship Id="rId31" Type="http://schemas.openxmlformats.org/officeDocument/2006/relationships/image" Target="../media/image473.png"/><Relationship Id="rId52" Type="http://schemas.openxmlformats.org/officeDocument/2006/relationships/customXml" Target="../ink/ink453.xml"/><Relationship Id="rId73" Type="http://schemas.openxmlformats.org/officeDocument/2006/relationships/image" Target="../media/image494.png"/><Relationship Id="rId78" Type="http://schemas.openxmlformats.org/officeDocument/2006/relationships/customXml" Target="../ink/ink466.xml"/><Relationship Id="rId94" Type="http://schemas.openxmlformats.org/officeDocument/2006/relationships/customXml" Target="../ink/ink474.xml"/><Relationship Id="rId99" Type="http://schemas.openxmlformats.org/officeDocument/2006/relationships/image" Target="../media/image507.png"/><Relationship Id="rId101" Type="http://schemas.openxmlformats.org/officeDocument/2006/relationships/image" Target="../media/image508.png"/><Relationship Id="rId122" Type="http://schemas.openxmlformats.org/officeDocument/2006/relationships/image" Target="../media/image518.png"/><Relationship Id="rId143" Type="http://schemas.openxmlformats.org/officeDocument/2006/relationships/customXml" Target="../ink/ink499.xml"/><Relationship Id="rId148" Type="http://schemas.openxmlformats.org/officeDocument/2006/relationships/image" Target="../media/image531.png"/><Relationship Id="rId164" Type="http://schemas.openxmlformats.org/officeDocument/2006/relationships/image" Target="../media/image539.png"/><Relationship Id="rId169" Type="http://schemas.openxmlformats.org/officeDocument/2006/relationships/customXml" Target="../ink/ink512.xml"/><Relationship Id="rId4" Type="http://schemas.openxmlformats.org/officeDocument/2006/relationships/customXml" Target="../ink/ink429.xml"/><Relationship Id="rId9" Type="http://schemas.openxmlformats.org/officeDocument/2006/relationships/image" Target="../media/image462.png"/><Relationship Id="rId180" Type="http://schemas.openxmlformats.org/officeDocument/2006/relationships/image" Target="../media/image547.png"/><Relationship Id="rId26" Type="http://schemas.openxmlformats.org/officeDocument/2006/relationships/customXml" Target="../ink/ink440.xml"/><Relationship Id="rId47" Type="http://schemas.openxmlformats.org/officeDocument/2006/relationships/image" Target="../media/image481.png"/><Relationship Id="rId68" Type="http://schemas.openxmlformats.org/officeDocument/2006/relationships/customXml" Target="../ink/ink461.xml"/><Relationship Id="rId89" Type="http://schemas.openxmlformats.org/officeDocument/2006/relationships/image" Target="../media/image502.png"/><Relationship Id="rId112" Type="http://schemas.openxmlformats.org/officeDocument/2006/relationships/customXml" Target="../ink/ink483.xml"/><Relationship Id="rId133" Type="http://schemas.openxmlformats.org/officeDocument/2006/relationships/customXml" Target="../ink/ink494.xml"/><Relationship Id="rId154" Type="http://schemas.openxmlformats.org/officeDocument/2006/relationships/image" Target="../media/image534.png"/><Relationship Id="rId175" Type="http://schemas.openxmlformats.org/officeDocument/2006/relationships/customXml" Target="../ink/ink515.xml"/><Relationship Id="rId16" Type="http://schemas.openxmlformats.org/officeDocument/2006/relationships/customXml" Target="../ink/ink435.xml"/><Relationship Id="rId37" Type="http://schemas.openxmlformats.org/officeDocument/2006/relationships/image" Target="../media/image476.png"/><Relationship Id="rId58" Type="http://schemas.openxmlformats.org/officeDocument/2006/relationships/customXml" Target="../ink/ink456.xml"/><Relationship Id="rId79" Type="http://schemas.openxmlformats.org/officeDocument/2006/relationships/image" Target="../media/image497.png"/><Relationship Id="rId102" Type="http://schemas.openxmlformats.org/officeDocument/2006/relationships/customXml" Target="../ink/ink478.xml"/><Relationship Id="rId123" Type="http://schemas.openxmlformats.org/officeDocument/2006/relationships/customXml" Target="../ink/ink489.xml"/><Relationship Id="rId144" Type="http://schemas.openxmlformats.org/officeDocument/2006/relationships/image" Target="../media/image529.png"/><Relationship Id="rId90" Type="http://schemas.openxmlformats.org/officeDocument/2006/relationships/customXml" Target="../ink/ink472.xml"/><Relationship Id="rId165" Type="http://schemas.openxmlformats.org/officeDocument/2006/relationships/customXml" Target="../ink/ink510.xml"/><Relationship Id="rId27" Type="http://schemas.openxmlformats.org/officeDocument/2006/relationships/image" Target="../media/image471.png"/><Relationship Id="rId48" Type="http://schemas.openxmlformats.org/officeDocument/2006/relationships/customXml" Target="../ink/ink451.xml"/><Relationship Id="rId69" Type="http://schemas.openxmlformats.org/officeDocument/2006/relationships/image" Target="../media/image492.png"/><Relationship Id="rId113" Type="http://schemas.openxmlformats.org/officeDocument/2006/relationships/image" Target="../media/image514.png"/><Relationship Id="rId134" Type="http://schemas.openxmlformats.org/officeDocument/2006/relationships/image" Target="../media/image524.png"/><Relationship Id="rId80" Type="http://schemas.openxmlformats.org/officeDocument/2006/relationships/customXml" Target="../ink/ink467.xml"/><Relationship Id="rId155" Type="http://schemas.openxmlformats.org/officeDocument/2006/relationships/customXml" Target="../ink/ink505.xml"/><Relationship Id="rId176" Type="http://schemas.openxmlformats.org/officeDocument/2006/relationships/image" Target="../media/image545.png"/><Relationship Id="rId17" Type="http://schemas.openxmlformats.org/officeDocument/2006/relationships/image" Target="../media/image466.png"/><Relationship Id="rId38" Type="http://schemas.openxmlformats.org/officeDocument/2006/relationships/customXml" Target="../ink/ink446.xml"/><Relationship Id="rId59" Type="http://schemas.openxmlformats.org/officeDocument/2006/relationships/image" Target="../media/image487.png"/><Relationship Id="rId103" Type="http://schemas.openxmlformats.org/officeDocument/2006/relationships/image" Target="../media/image509.png"/><Relationship Id="rId124" Type="http://schemas.openxmlformats.org/officeDocument/2006/relationships/image" Target="../media/image519.png"/><Relationship Id="rId70" Type="http://schemas.openxmlformats.org/officeDocument/2006/relationships/customXml" Target="../ink/ink462.xml"/><Relationship Id="rId91" Type="http://schemas.openxmlformats.org/officeDocument/2006/relationships/image" Target="../media/image503.png"/><Relationship Id="rId145" Type="http://schemas.openxmlformats.org/officeDocument/2006/relationships/customXml" Target="../ink/ink500.xml"/><Relationship Id="rId166" Type="http://schemas.openxmlformats.org/officeDocument/2006/relationships/image" Target="../media/image540.png"/><Relationship Id="rId1" Type="http://schemas.openxmlformats.org/officeDocument/2006/relationships/slideLayout" Target="../slideLayouts/slideLayout2.xml"/><Relationship Id="rId28" Type="http://schemas.openxmlformats.org/officeDocument/2006/relationships/customXml" Target="../ink/ink441.xml"/><Relationship Id="rId49" Type="http://schemas.openxmlformats.org/officeDocument/2006/relationships/image" Target="../media/image482.png"/><Relationship Id="rId114" Type="http://schemas.openxmlformats.org/officeDocument/2006/relationships/customXml" Target="../ink/ink484.xml"/></Relationships>
</file>

<file path=ppt/slides/_rels/slide22.xml.rels><?xml version="1.0" encoding="UTF-8" standalone="yes"?>
<Relationships xmlns="http://schemas.openxmlformats.org/package/2006/relationships"><Relationship Id="rId13" Type="http://schemas.openxmlformats.org/officeDocument/2006/relationships/customXml" Target="../ink/ink524.xml"/><Relationship Id="rId18" Type="http://schemas.openxmlformats.org/officeDocument/2006/relationships/image" Target="../media/image559.png"/><Relationship Id="rId26" Type="http://schemas.openxmlformats.org/officeDocument/2006/relationships/image" Target="../media/image563.png"/><Relationship Id="rId39" Type="http://schemas.openxmlformats.org/officeDocument/2006/relationships/customXml" Target="../ink/ink537.xml"/><Relationship Id="rId21" Type="http://schemas.openxmlformats.org/officeDocument/2006/relationships/customXml" Target="../ink/ink528.xml"/><Relationship Id="rId34" Type="http://schemas.openxmlformats.org/officeDocument/2006/relationships/image" Target="../media/image567.png"/><Relationship Id="rId42" Type="http://schemas.openxmlformats.org/officeDocument/2006/relationships/image" Target="../media/image571.png"/><Relationship Id="rId47" Type="http://schemas.openxmlformats.org/officeDocument/2006/relationships/customXml" Target="../ink/ink541.xml"/><Relationship Id="rId50" Type="http://schemas.openxmlformats.org/officeDocument/2006/relationships/image" Target="../media/image575.png"/><Relationship Id="rId7" Type="http://schemas.openxmlformats.org/officeDocument/2006/relationships/customXml" Target="../ink/ink521.xml"/><Relationship Id="rId2" Type="http://schemas.openxmlformats.org/officeDocument/2006/relationships/image" Target="../media/image550.png"/><Relationship Id="rId16" Type="http://schemas.openxmlformats.org/officeDocument/2006/relationships/image" Target="../media/image558.png"/><Relationship Id="rId29" Type="http://schemas.openxmlformats.org/officeDocument/2006/relationships/customXml" Target="../ink/ink532.xml"/><Relationship Id="rId11" Type="http://schemas.openxmlformats.org/officeDocument/2006/relationships/customXml" Target="../ink/ink523.xml"/><Relationship Id="rId24" Type="http://schemas.openxmlformats.org/officeDocument/2006/relationships/image" Target="../media/image562.png"/><Relationship Id="rId32" Type="http://schemas.openxmlformats.org/officeDocument/2006/relationships/image" Target="../media/image566.png"/><Relationship Id="rId37" Type="http://schemas.openxmlformats.org/officeDocument/2006/relationships/customXml" Target="../ink/ink536.xml"/><Relationship Id="rId40" Type="http://schemas.openxmlformats.org/officeDocument/2006/relationships/image" Target="../media/image570.png"/><Relationship Id="rId45" Type="http://schemas.openxmlformats.org/officeDocument/2006/relationships/customXml" Target="../ink/ink540.xml"/><Relationship Id="rId5" Type="http://schemas.openxmlformats.org/officeDocument/2006/relationships/customXml" Target="../ink/ink520.xml"/><Relationship Id="rId15" Type="http://schemas.openxmlformats.org/officeDocument/2006/relationships/customXml" Target="../ink/ink525.xml"/><Relationship Id="rId23" Type="http://schemas.openxmlformats.org/officeDocument/2006/relationships/customXml" Target="../ink/ink529.xml"/><Relationship Id="rId28" Type="http://schemas.openxmlformats.org/officeDocument/2006/relationships/image" Target="../media/image564.png"/><Relationship Id="rId36" Type="http://schemas.openxmlformats.org/officeDocument/2006/relationships/image" Target="../media/image568.png"/><Relationship Id="rId49" Type="http://schemas.openxmlformats.org/officeDocument/2006/relationships/customXml" Target="../ink/ink542.xml"/><Relationship Id="rId10" Type="http://schemas.openxmlformats.org/officeDocument/2006/relationships/image" Target="../media/image555.png"/><Relationship Id="rId19" Type="http://schemas.openxmlformats.org/officeDocument/2006/relationships/customXml" Target="../ink/ink527.xml"/><Relationship Id="rId31" Type="http://schemas.openxmlformats.org/officeDocument/2006/relationships/customXml" Target="../ink/ink533.xml"/><Relationship Id="rId44" Type="http://schemas.openxmlformats.org/officeDocument/2006/relationships/image" Target="../media/image572.png"/><Relationship Id="rId4" Type="http://schemas.openxmlformats.org/officeDocument/2006/relationships/image" Target="../media/image552.png"/><Relationship Id="rId9" Type="http://schemas.openxmlformats.org/officeDocument/2006/relationships/customXml" Target="../ink/ink522.xml"/><Relationship Id="rId14" Type="http://schemas.openxmlformats.org/officeDocument/2006/relationships/image" Target="../media/image557.png"/><Relationship Id="rId22" Type="http://schemas.openxmlformats.org/officeDocument/2006/relationships/image" Target="../media/image561.png"/><Relationship Id="rId27" Type="http://schemas.openxmlformats.org/officeDocument/2006/relationships/customXml" Target="../ink/ink531.xml"/><Relationship Id="rId30" Type="http://schemas.openxmlformats.org/officeDocument/2006/relationships/image" Target="../media/image565.png"/><Relationship Id="rId35" Type="http://schemas.openxmlformats.org/officeDocument/2006/relationships/customXml" Target="../ink/ink535.xml"/><Relationship Id="rId43" Type="http://schemas.openxmlformats.org/officeDocument/2006/relationships/customXml" Target="../ink/ink539.xml"/><Relationship Id="rId48" Type="http://schemas.openxmlformats.org/officeDocument/2006/relationships/image" Target="../media/image574.png"/><Relationship Id="rId8" Type="http://schemas.openxmlformats.org/officeDocument/2006/relationships/image" Target="../media/image554.png"/><Relationship Id="rId3" Type="http://schemas.openxmlformats.org/officeDocument/2006/relationships/image" Target="../media/image551.jpg"/><Relationship Id="rId12" Type="http://schemas.openxmlformats.org/officeDocument/2006/relationships/image" Target="../media/image556.png"/><Relationship Id="rId17" Type="http://schemas.openxmlformats.org/officeDocument/2006/relationships/customXml" Target="../ink/ink526.xml"/><Relationship Id="rId25" Type="http://schemas.openxmlformats.org/officeDocument/2006/relationships/customXml" Target="../ink/ink530.xml"/><Relationship Id="rId33" Type="http://schemas.openxmlformats.org/officeDocument/2006/relationships/customXml" Target="../ink/ink534.xml"/><Relationship Id="rId38" Type="http://schemas.openxmlformats.org/officeDocument/2006/relationships/image" Target="../media/image569.png"/><Relationship Id="rId46" Type="http://schemas.openxmlformats.org/officeDocument/2006/relationships/image" Target="../media/image573.png"/><Relationship Id="rId20" Type="http://schemas.openxmlformats.org/officeDocument/2006/relationships/image" Target="../media/image560.png"/><Relationship Id="rId41" Type="http://schemas.openxmlformats.org/officeDocument/2006/relationships/customXml" Target="../ink/ink5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3.png"/></Relationships>
</file>

<file path=ppt/slides/_rels/slide2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740.png"/><Relationship Id="rId18" Type="http://schemas.openxmlformats.org/officeDocument/2006/relationships/customXml" Target="../ink/ink550.xml"/><Relationship Id="rId26" Type="http://schemas.openxmlformats.org/officeDocument/2006/relationships/customXml" Target="../ink/ink554.xml"/><Relationship Id="rId3" Type="http://schemas.openxmlformats.org/officeDocument/2006/relationships/image" Target="../media/image577.jpg"/><Relationship Id="rId21" Type="http://schemas.openxmlformats.org/officeDocument/2006/relationships/image" Target="../media/image178.png"/><Relationship Id="rId34" Type="http://schemas.openxmlformats.org/officeDocument/2006/relationships/customXml" Target="../ink/ink558.xml"/><Relationship Id="rId7" Type="http://schemas.openxmlformats.org/officeDocument/2006/relationships/image" Target="../media/image1710.png"/><Relationship Id="rId12" Type="http://schemas.openxmlformats.org/officeDocument/2006/relationships/customXml" Target="../ink/ink547.xml"/><Relationship Id="rId17" Type="http://schemas.openxmlformats.org/officeDocument/2006/relationships/image" Target="../media/image1760.png"/><Relationship Id="rId25" Type="http://schemas.openxmlformats.org/officeDocument/2006/relationships/image" Target="../media/image1800.png"/><Relationship Id="rId33" Type="http://schemas.openxmlformats.org/officeDocument/2006/relationships/image" Target="../media/image1840.png"/><Relationship Id="rId2" Type="http://schemas.openxmlformats.org/officeDocument/2006/relationships/image" Target="../media/image576.png"/><Relationship Id="rId16" Type="http://schemas.openxmlformats.org/officeDocument/2006/relationships/customXml" Target="../ink/ink549.xml"/><Relationship Id="rId20" Type="http://schemas.openxmlformats.org/officeDocument/2006/relationships/customXml" Target="../ink/ink551.xml"/><Relationship Id="rId29" Type="http://schemas.openxmlformats.org/officeDocument/2006/relationships/image" Target="../media/image1820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44.xml"/><Relationship Id="rId11" Type="http://schemas.openxmlformats.org/officeDocument/2006/relationships/image" Target="../media/image1730.png"/><Relationship Id="rId24" Type="http://schemas.openxmlformats.org/officeDocument/2006/relationships/customXml" Target="../ink/ink553.xml"/><Relationship Id="rId32" Type="http://schemas.openxmlformats.org/officeDocument/2006/relationships/customXml" Target="../ink/ink557.xml"/><Relationship Id="rId5" Type="http://schemas.openxmlformats.org/officeDocument/2006/relationships/image" Target="../media/image1700.png"/><Relationship Id="rId15" Type="http://schemas.openxmlformats.org/officeDocument/2006/relationships/image" Target="../media/image1750.png"/><Relationship Id="rId23" Type="http://schemas.openxmlformats.org/officeDocument/2006/relationships/image" Target="../media/image1790.png"/><Relationship Id="rId28" Type="http://schemas.openxmlformats.org/officeDocument/2006/relationships/customXml" Target="../ink/ink555.xml"/><Relationship Id="rId10" Type="http://schemas.openxmlformats.org/officeDocument/2006/relationships/customXml" Target="../ink/ink546.xml"/><Relationship Id="rId19" Type="http://schemas.openxmlformats.org/officeDocument/2006/relationships/image" Target="../media/image1770.png"/><Relationship Id="rId31" Type="http://schemas.openxmlformats.org/officeDocument/2006/relationships/image" Target="../media/image1830.png"/><Relationship Id="rId4" Type="http://schemas.openxmlformats.org/officeDocument/2006/relationships/customXml" Target="../ink/ink543.xml"/><Relationship Id="rId9" Type="http://schemas.openxmlformats.org/officeDocument/2006/relationships/image" Target="../media/image1720.png"/><Relationship Id="rId14" Type="http://schemas.openxmlformats.org/officeDocument/2006/relationships/customXml" Target="../ink/ink548.xml"/><Relationship Id="rId22" Type="http://schemas.openxmlformats.org/officeDocument/2006/relationships/customXml" Target="../ink/ink552.xml"/><Relationship Id="rId27" Type="http://schemas.openxmlformats.org/officeDocument/2006/relationships/image" Target="../media/image1810.png"/><Relationship Id="rId30" Type="http://schemas.openxmlformats.org/officeDocument/2006/relationships/customXml" Target="../ink/ink556.xml"/><Relationship Id="rId35" Type="http://schemas.openxmlformats.org/officeDocument/2006/relationships/image" Target="../media/image1850.png"/><Relationship Id="rId8" Type="http://schemas.openxmlformats.org/officeDocument/2006/relationships/customXml" Target="../ink/ink54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6.xml"/><Relationship Id="rId21" Type="http://schemas.openxmlformats.org/officeDocument/2006/relationships/image" Target="../media/image17.png"/><Relationship Id="rId42" Type="http://schemas.openxmlformats.org/officeDocument/2006/relationships/customXml" Target="../ink/ink24.xml"/><Relationship Id="rId47" Type="http://schemas.openxmlformats.org/officeDocument/2006/relationships/image" Target="../media/image30.png"/><Relationship Id="rId63" Type="http://schemas.openxmlformats.org/officeDocument/2006/relationships/image" Target="../media/image38.png"/><Relationship Id="rId68" Type="http://schemas.openxmlformats.org/officeDocument/2006/relationships/customXml" Target="../ink/ink37.xml"/><Relationship Id="rId84" Type="http://schemas.openxmlformats.org/officeDocument/2006/relationships/customXml" Target="../ink/ink45.xml"/><Relationship Id="rId89" Type="http://schemas.openxmlformats.org/officeDocument/2006/relationships/image" Target="../media/image51.png"/><Relationship Id="rId16" Type="http://schemas.openxmlformats.org/officeDocument/2006/relationships/customXml" Target="../ink/ink11.xml"/><Relationship Id="rId11" Type="http://schemas.openxmlformats.org/officeDocument/2006/relationships/image" Target="../media/image12.png"/><Relationship Id="rId32" Type="http://schemas.openxmlformats.org/officeDocument/2006/relationships/customXml" Target="../ink/ink19.xml"/><Relationship Id="rId37" Type="http://schemas.openxmlformats.org/officeDocument/2006/relationships/image" Target="../media/image25.png"/><Relationship Id="rId53" Type="http://schemas.openxmlformats.org/officeDocument/2006/relationships/image" Target="../media/image33.png"/><Relationship Id="rId58" Type="http://schemas.openxmlformats.org/officeDocument/2006/relationships/customXml" Target="../ink/ink32.xml"/><Relationship Id="rId74" Type="http://schemas.openxmlformats.org/officeDocument/2006/relationships/customXml" Target="../ink/ink40.xml"/><Relationship Id="rId79" Type="http://schemas.openxmlformats.org/officeDocument/2006/relationships/image" Target="../media/image46.png"/><Relationship Id="rId102" Type="http://schemas.openxmlformats.org/officeDocument/2006/relationships/image" Target="../media/image57.png"/><Relationship Id="rId5" Type="http://schemas.openxmlformats.org/officeDocument/2006/relationships/image" Target="../media/image9.png"/><Relationship Id="rId90" Type="http://schemas.openxmlformats.org/officeDocument/2006/relationships/customXml" Target="../ink/ink48.xml"/><Relationship Id="rId95" Type="http://schemas.openxmlformats.org/officeDocument/2006/relationships/customXml" Target="../ink/ink51.xml"/><Relationship Id="rId22" Type="http://schemas.openxmlformats.org/officeDocument/2006/relationships/customXml" Target="../ink/ink14.xml"/><Relationship Id="rId27" Type="http://schemas.openxmlformats.org/officeDocument/2006/relationships/image" Target="../media/image20.png"/><Relationship Id="rId43" Type="http://schemas.openxmlformats.org/officeDocument/2006/relationships/image" Target="../media/image28.png"/><Relationship Id="rId48" Type="http://schemas.openxmlformats.org/officeDocument/2006/relationships/customXml" Target="../ink/ink27.xml"/><Relationship Id="rId64" Type="http://schemas.openxmlformats.org/officeDocument/2006/relationships/customXml" Target="../ink/ink35.xml"/><Relationship Id="rId69" Type="http://schemas.openxmlformats.org/officeDocument/2006/relationships/image" Target="../media/image41.png"/><Relationship Id="rId80" Type="http://schemas.openxmlformats.org/officeDocument/2006/relationships/customXml" Target="../ink/ink43.xml"/><Relationship Id="rId85" Type="http://schemas.openxmlformats.org/officeDocument/2006/relationships/image" Target="../media/image49.png"/><Relationship Id="rId12" Type="http://schemas.openxmlformats.org/officeDocument/2006/relationships/customXml" Target="../ink/ink9.xml"/><Relationship Id="rId17" Type="http://schemas.openxmlformats.org/officeDocument/2006/relationships/image" Target="../media/image15.png"/><Relationship Id="rId25" Type="http://schemas.openxmlformats.org/officeDocument/2006/relationships/image" Target="../media/image19.png"/><Relationship Id="rId33" Type="http://schemas.openxmlformats.org/officeDocument/2006/relationships/image" Target="../media/image23.png"/><Relationship Id="rId38" Type="http://schemas.openxmlformats.org/officeDocument/2006/relationships/customXml" Target="../ink/ink22.xml"/><Relationship Id="rId46" Type="http://schemas.openxmlformats.org/officeDocument/2006/relationships/customXml" Target="../ink/ink26.xml"/><Relationship Id="rId59" Type="http://schemas.openxmlformats.org/officeDocument/2006/relationships/image" Target="../media/image36.png"/><Relationship Id="rId67" Type="http://schemas.openxmlformats.org/officeDocument/2006/relationships/image" Target="../media/image40.png"/><Relationship Id="rId103" Type="http://schemas.openxmlformats.org/officeDocument/2006/relationships/customXml" Target="../ink/ink55.xml"/><Relationship Id="rId20" Type="http://schemas.openxmlformats.org/officeDocument/2006/relationships/customXml" Target="../ink/ink13.xml"/><Relationship Id="rId41" Type="http://schemas.openxmlformats.org/officeDocument/2006/relationships/image" Target="../media/image27.png"/><Relationship Id="rId54" Type="http://schemas.openxmlformats.org/officeDocument/2006/relationships/customXml" Target="../ink/ink30.xml"/><Relationship Id="rId62" Type="http://schemas.openxmlformats.org/officeDocument/2006/relationships/customXml" Target="../ink/ink34.xml"/><Relationship Id="rId70" Type="http://schemas.openxmlformats.org/officeDocument/2006/relationships/customXml" Target="../ink/ink38.xml"/><Relationship Id="rId75" Type="http://schemas.openxmlformats.org/officeDocument/2006/relationships/image" Target="../media/image44.png"/><Relationship Id="rId83" Type="http://schemas.openxmlformats.org/officeDocument/2006/relationships/image" Target="../media/image48.png"/><Relationship Id="rId88" Type="http://schemas.openxmlformats.org/officeDocument/2006/relationships/customXml" Target="../ink/ink47.xml"/><Relationship Id="rId91" Type="http://schemas.openxmlformats.org/officeDocument/2006/relationships/customXml" Target="../ink/ink49.xml"/><Relationship Id="rId96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.xml"/><Relationship Id="rId15" Type="http://schemas.openxmlformats.org/officeDocument/2006/relationships/image" Target="../media/image14.png"/><Relationship Id="rId23" Type="http://schemas.openxmlformats.org/officeDocument/2006/relationships/image" Target="../media/image18.png"/><Relationship Id="rId28" Type="http://schemas.openxmlformats.org/officeDocument/2006/relationships/customXml" Target="../ink/ink17.xml"/><Relationship Id="rId36" Type="http://schemas.openxmlformats.org/officeDocument/2006/relationships/customXml" Target="../ink/ink21.xml"/><Relationship Id="rId49" Type="http://schemas.openxmlformats.org/officeDocument/2006/relationships/image" Target="../media/image31.png"/><Relationship Id="rId57" Type="http://schemas.openxmlformats.org/officeDocument/2006/relationships/image" Target="../media/image35.png"/><Relationship Id="rId10" Type="http://schemas.openxmlformats.org/officeDocument/2006/relationships/customXml" Target="../ink/ink8.xml"/><Relationship Id="rId31" Type="http://schemas.openxmlformats.org/officeDocument/2006/relationships/image" Target="../media/image22.png"/><Relationship Id="rId44" Type="http://schemas.openxmlformats.org/officeDocument/2006/relationships/customXml" Target="../ink/ink25.xml"/><Relationship Id="rId52" Type="http://schemas.openxmlformats.org/officeDocument/2006/relationships/customXml" Target="../ink/ink29.xml"/><Relationship Id="rId60" Type="http://schemas.openxmlformats.org/officeDocument/2006/relationships/customXml" Target="../ink/ink33.xml"/><Relationship Id="rId65" Type="http://schemas.openxmlformats.org/officeDocument/2006/relationships/image" Target="../media/image39.png"/><Relationship Id="rId73" Type="http://schemas.openxmlformats.org/officeDocument/2006/relationships/image" Target="../media/image43.png"/><Relationship Id="rId78" Type="http://schemas.openxmlformats.org/officeDocument/2006/relationships/customXml" Target="../ink/ink42.xml"/><Relationship Id="rId81" Type="http://schemas.openxmlformats.org/officeDocument/2006/relationships/image" Target="../media/image47.png"/><Relationship Id="rId86" Type="http://schemas.openxmlformats.org/officeDocument/2006/relationships/customXml" Target="../ink/ink46.xml"/><Relationship Id="rId94" Type="http://schemas.openxmlformats.org/officeDocument/2006/relationships/image" Target="../media/image53.png"/><Relationship Id="rId99" Type="http://schemas.openxmlformats.org/officeDocument/2006/relationships/customXml" Target="../ink/ink53.xml"/><Relationship Id="rId101" Type="http://schemas.openxmlformats.org/officeDocument/2006/relationships/customXml" Target="../ink/ink54.xml"/><Relationship Id="rId4" Type="http://schemas.openxmlformats.org/officeDocument/2006/relationships/customXml" Target="../ink/ink5.xml"/><Relationship Id="rId9" Type="http://schemas.openxmlformats.org/officeDocument/2006/relationships/image" Target="../media/image11.png"/><Relationship Id="rId13" Type="http://schemas.openxmlformats.org/officeDocument/2006/relationships/image" Target="../media/image13.png"/><Relationship Id="rId18" Type="http://schemas.openxmlformats.org/officeDocument/2006/relationships/customXml" Target="../ink/ink12.xml"/><Relationship Id="rId39" Type="http://schemas.openxmlformats.org/officeDocument/2006/relationships/image" Target="../media/image26.png"/><Relationship Id="rId34" Type="http://schemas.openxmlformats.org/officeDocument/2006/relationships/customXml" Target="../ink/ink20.xml"/><Relationship Id="rId50" Type="http://schemas.openxmlformats.org/officeDocument/2006/relationships/customXml" Target="../ink/ink28.xml"/><Relationship Id="rId55" Type="http://schemas.openxmlformats.org/officeDocument/2006/relationships/image" Target="../media/image34.png"/><Relationship Id="rId76" Type="http://schemas.openxmlformats.org/officeDocument/2006/relationships/customXml" Target="../ink/ink41.xml"/><Relationship Id="rId97" Type="http://schemas.openxmlformats.org/officeDocument/2006/relationships/customXml" Target="../ink/ink52.xml"/><Relationship Id="rId104" Type="http://schemas.openxmlformats.org/officeDocument/2006/relationships/image" Target="../media/image58.png"/><Relationship Id="rId7" Type="http://schemas.openxmlformats.org/officeDocument/2006/relationships/image" Target="../media/image10.png"/><Relationship Id="rId71" Type="http://schemas.openxmlformats.org/officeDocument/2006/relationships/image" Target="../media/image42.png"/><Relationship Id="rId92" Type="http://schemas.openxmlformats.org/officeDocument/2006/relationships/image" Target="../media/image52.png"/><Relationship Id="rId2" Type="http://schemas.openxmlformats.org/officeDocument/2006/relationships/image" Target="../media/image7.png"/><Relationship Id="rId29" Type="http://schemas.openxmlformats.org/officeDocument/2006/relationships/image" Target="../media/image21.png"/><Relationship Id="rId24" Type="http://schemas.openxmlformats.org/officeDocument/2006/relationships/customXml" Target="../ink/ink15.xml"/><Relationship Id="rId40" Type="http://schemas.openxmlformats.org/officeDocument/2006/relationships/customXml" Target="../ink/ink23.xml"/><Relationship Id="rId45" Type="http://schemas.openxmlformats.org/officeDocument/2006/relationships/image" Target="../media/image29.png"/><Relationship Id="rId66" Type="http://schemas.openxmlformats.org/officeDocument/2006/relationships/customXml" Target="../ink/ink36.xml"/><Relationship Id="rId87" Type="http://schemas.openxmlformats.org/officeDocument/2006/relationships/image" Target="../media/image50.png"/><Relationship Id="rId61" Type="http://schemas.openxmlformats.org/officeDocument/2006/relationships/image" Target="../media/image37.png"/><Relationship Id="rId82" Type="http://schemas.openxmlformats.org/officeDocument/2006/relationships/customXml" Target="../ink/ink44.xml"/><Relationship Id="rId19" Type="http://schemas.openxmlformats.org/officeDocument/2006/relationships/image" Target="../media/image16.png"/><Relationship Id="rId14" Type="http://schemas.openxmlformats.org/officeDocument/2006/relationships/customXml" Target="../ink/ink10.xml"/><Relationship Id="rId30" Type="http://schemas.openxmlformats.org/officeDocument/2006/relationships/customXml" Target="../ink/ink18.xml"/><Relationship Id="rId35" Type="http://schemas.openxmlformats.org/officeDocument/2006/relationships/image" Target="../media/image24.png"/><Relationship Id="rId56" Type="http://schemas.openxmlformats.org/officeDocument/2006/relationships/customXml" Target="../ink/ink31.xml"/><Relationship Id="rId77" Type="http://schemas.openxmlformats.org/officeDocument/2006/relationships/image" Target="../media/image45.png"/><Relationship Id="rId100" Type="http://schemas.openxmlformats.org/officeDocument/2006/relationships/image" Target="../media/image56.png"/><Relationship Id="rId8" Type="http://schemas.openxmlformats.org/officeDocument/2006/relationships/customXml" Target="../ink/ink7.xml"/><Relationship Id="rId51" Type="http://schemas.openxmlformats.org/officeDocument/2006/relationships/image" Target="../media/image32.png"/><Relationship Id="rId72" Type="http://schemas.openxmlformats.org/officeDocument/2006/relationships/customXml" Target="../ink/ink39.xml"/><Relationship Id="rId93" Type="http://schemas.openxmlformats.org/officeDocument/2006/relationships/customXml" Target="../ink/ink50.xml"/><Relationship Id="rId98" Type="http://schemas.openxmlformats.org/officeDocument/2006/relationships/image" Target="../media/image55.png"/><Relationship Id="rId3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58.xml"/><Relationship Id="rId13" Type="http://schemas.openxmlformats.org/officeDocument/2006/relationships/image" Target="../media/image65.png"/><Relationship Id="rId3" Type="http://schemas.openxmlformats.org/officeDocument/2006/relationships/image" Target="../media/image60.jpg"/><Relationship Id="rId7" Type="http://schemas.openxmlformats.org/officeDocument/2006/relationships/image" Target="../media/image62.png"/><Relationship Id="rId12" Type="http://schemas.openxmlformats.org/officeDocument/2006/relationships/customXml" Target="../ink/ink60.xml"/><Relationship Id="rId17" Type="http://schemas.openxmlformats.org/officeDocument/2006/relationships/image" Target="../media/image67.png"/><Relationship Id="rId2" Type="http://schemas.openxmlformats.org/officeDocument/2006/relationships/image" Target="../media/image59.png"/><Relationship Id="rId16" Type="http://schemas.openxmlformats.org/officeDocument/2006/relationships/customXml" Target="../ink/ink6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7.xml"/><Relationship Id="rId11" Type="http://schemas.openxmlformats.org/officeDocument/2006/relationships/image" Target="../media/image64.png"/><Relationship Id="rId5" Type="http://schemas.openxmlformats.org/officeDocument/2006/relationships/image" Target="../media/image61.png"/><Relationship Id="rId15" Type="http://schemas.openxmlformats.org/officeDocument/2006/relationships/image" Target="../media/image66.png"/><Relationship Id="rId10" Type="http://schemas.openxmlformats.org/officeDocument/2006/relationships/customXml" Target="../ink/ink59.xml"/><Relationship Id="rId4" Type="http://schemas.openxmlformats.org/officeDocument/2006/relationships/customXml" Target="../ink/ink56.xml"/><Relationship Id="rId9" Type="http://schemas.openxmlformats.org/officeDocument/2006/relationships/image" Target="../media/image63.png"/><Relationship Id="rId14" Type="http://schemas.openxmlformats.org/officeDocument/2006/relationships/customXml" Target="../ink/ink61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4.png"/><Relationship Id="rId18" Type="http://schemas.openxmlformats.org/officeDocument/2006/relationships/customXml" Target="../ink/ink70.xml"/><Relationship Id="rId26" Type="http://schemas.openxmlformats.org/officeDocument/2006/relationships/customXml" Target="../ink/ink74.xml"/><Relationship Id="rId39" Type="http://schemas.openxmlformats.org/officeDocument/2006/relationships/image" Target="../media/image87.png"/><Relationship Id="rId21" Type="http://schemas.openxmlformats.org/officeDocument/2006/relationships/image" Target="../media/image78.png"/><Relationship Id="rId34" Type="http://schemas.openxmlformats.org/officeDocument/2006/relationships/customXml" Target="../ink/ink78.xml"/><Relationship Id="rId42" Type="http://schemas.openxmlformats.org/officeDocument/2006/relationships/customXml" Target="../ink/ink82.xml"/><Relationship Id="rId47" Type="http://schemas.openxmlformats.org/officeDocument/2006/relationships/image" Target="../media/image91.png"/><Relationship Id="rId50" Type="http://schemas.openxmlformats.org/officeDocument/2006/relationships/customXml" Target="../ink/ink86.xml"/><Relationship Id="rId7" Type="http://schemas.openxmlformats.org/officeDocument/2006/relationships/image" Target="../media/image71.png"/><Relationship Id="rId2" Type="http://schemas.openxmlformats.org/officeDocument/2006/relationships/image" Target="../media/image68.png"/><Relationship Id="rId16" Type="http://schemas.openxmlformats.org/officeDocument/2006/relationships/customXml" Target="../ink/ink69.xml"/><Relationship Id="rId29" Type="http://schemas.openxmlformats.org/officeDocument/2006/relationships/image" Target="../media/image82.png"/><Relationship Id="rId11" Type="http://schemas.openxmlformats.org/officeDocument/2006/relationships/image" Target="../media/image73.png"/><Relationship Id="rId24" Type="http://schemas.openxmlformats.org/officeDocument/2006/relationships/customXml" Target="../ink/ink73.xml"/><Relationship Id="rId32" Type="http://schemas.openxmlformats.org/officeDocument/2006/relationships/customXml" Target="../ink/ink77.xml"/><Relationship Id="rId37" Type="http://schemas.openxmlformats.org/officeDocument/2006/relationships/image" Target="../media/image86.png"/><Relationship Id="rId40" Type="http://schemas.openxmlformats.org/officeDocument/2006/relationships/customXml" Target="../ink/ink81.xml"/><Relationship Id="rId45" Type="http://schemas.openxmlformats.org/officeDocument/2006/relationships/image" Target="../media/image90.png"/><Relationship Id="rId53" Type="http://schemas.openxmlformats.org/officeDocument/2006/relationships/image" Target="../media/image94.png"/><Relationship Id="rId5" Type="http://schemas.openxmlformats.org/officeDocument/2006/relationships/image" Target="../media/image70.png"/><Relationship Id="rId10" Type="http://schemas.openxmlformats.org/officeDocument/2006/relationships/customXml" Target="../ink/ink66.xml"/><Relationship Id="rId19" Type="http://schemas.openxmlformats.org/officeDocument/2006/relationships/image" Target="../media/image77.png"/><Relationship Id="rId31" Type="http://schemas.openxmlformats.org/officeDocument/2006/relationships/image" Target="../media/image83.png"/><Relationship Id="rId44" Type="http://schemas.openxmlformats.org/officeDocument/2006/relationships/customXml" Target="../ink/ink83.xml"/><Relationship Id="rId52" Type="http://schemas.openxmlformats.org/officeDocument/2006/relationships/customXml" Target="../ink/ink87.xml"/><Relationship Id="rId4" Type="http://schemas.openxmlformats.org/officeDocument/2006/relationships/customXml" Target="../ink/ink63.xml"/><Relationship Id="rId9" Type="http://schemas.openxmlformats.org/officeDocument/2006/relationships/image" Target="../media/image72.png"/><Relationship Id="rId14" Type="http://schemas.openxmlformats.org/officeDocument/2006/relationships/customXml" Target="../ink/ink68.xml"/><Relationship Id="rId22" Type="http://schemas.openxmlformats.org/officeDocument/2006/relationships/customXml" Target="../ink/ink72.xml"/><Relationship Id="rId27" Type="http://schemas.openxmlformats.org/officeDocument/2006/relationships/image" Target="../media/image81.png"/><Relationship Id="rId30" Type="http://schemas.openxmlformats.org/officeDocument/2006/relationships/customXml" Target="../ink/ink76.xml"/><Relationship Id="rId35" Type="http://schemas.openxmlformats.org/officeDocument/2006/relationships/image" Target="../media/image85.png"/><Relationship Id="rId43" Type="http://schemas.openxmlformats.org/officeDocument/2006/relationships/image" Target="../media/image89.png"/><Relationship Id="rId48" Type="http://schemas.openxmlformats.org/officeDocument/2006/relationships/customXml" Target="../ink/ink85.xml"/><Relationship Id="rId8" Type="http://schemas.openxmlformats.org/officeDocument/2006/relationships/customXml" Target="../ink/ink65.xml"/><Relationship Id="rId51" Type="http://schemas.openxmlformats.org/officeDocument/2006/relationships/image" Target="../media/image93.png"/><Relationship Id="rId3" Type="http://schemas.openxmlformats.org/officeDocument/2006/relationships/image" Target="../media/image69.jpg"/><Relationship Id="rId12" Type="http://schemas.openxmlformats.org/officeDocument/2006/relationships/customXml" Target="../ink/ink67.xml"/><Relationship Id="rId17" Type="http://schemas.openxmlformats.org/officeDocument/2006/relationships/image" Target="../media/image76.png"/><Relationship Id="rId25" Type="http://schemas.openxmlformats.org/officeDocument/2006/relationships/image" Target="../media/image80.png"/><Relationship Id="rId33" Type="http://schemas.openxmlformats.org/officeDocument/2006/relationships/image" Target="../media/image84.png"/><Relationship Id="rId38" Type="http://schemas.openxmlformats.org/officeDocument/2006/relationships/customXml" Target="../ink/ink80.xml"/><Relationship Id="rId46" Type="http://schemas.openxmlformats.org/officeDocument/2006/relationships/customXml" Target="../ink/ink84.xml"/><Relationship Id="rId20" Type="http://schemas.openxmlformats.org/officeDocument/2006/relationships/customXml" Target="../ink/ink71.xml"/><Relationship Id="rId41" Type="http://schemas.openxmlformats.org/officeDocument/2006/relationships/image" Target="../media/image88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4.xml"/><Relationship Id="rId15" Type="http://schemas.openxmlformats.org/officeDocument/2006/relationships/image" Target="../media/image75.png"/><Relationship Id="rId23" Type="http://schemas.openxmlformats.org/officeDocument/2006/relationships/image" Target="../media/image79.png"/><Relationship Id="rId28" Type="http://schemas.openxmlformats.org/officeDocument/2006/relationships/customXml" Target="../ink/ink75.xml"/><Relationship Id="rId36" Type="http://schemas.openxmlformats.org/officeDocument/2006/relationships/customXml" Target="../ink/ink79.xml"/><Relationship Id="rId49" Type="http://schemas.openxmlformats.org/officeDocument/2006/relationships/image" Target="../media/image9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90.xml"/><Relationship Id="rId13" Type="http://schemas.openxmlformats.org/officeDocument/2006/relationships/image" Target="../media/image101.png"/><Relationship Id="rId18" Type="http://schemas.openxmlformats.org/officeDocument/2006/relationships/customXml" Target="../ink/ink95.xml"/><Relationship Id="rId26" Type="http://schemas.openxmlformats.org/officeDocument/2006/relationships/customXml" Target="../ink/ink99.xml"/><Relationship Id="rId3" Type="http://schemas.openxmlformats.org/officeDocument/2006/relationships/image" Target="../media/image96.jpg"/><Relationship Id="rId21" Type="http://schemas.openxmlformats.org/officeDocument/2006/relationships/image" Target="../media/image105.png"/><Relationship Id="rId7" Type="http://schemas.openxmlformats.org/officeDocument/2006/relationships/image" Target="../media/image98.png"/><Relationship Id="rId12" Type="http://schemas.openxmlformats.org/officeDocument/2006/relationships/customXml" Target="../ink/ink92.xml"/><Relationship Id="rId17" Type="http://schemas.openxmlformats.org/officeDocument/2006/relationships/image" Target="../media/image103.png"/><Relationship Id="rId25" Type="http://schemas.openxmlformats.org/officeDocument/2006/relationships/image" Target="../media/image107.png"/><Relationship Id="rId2" Type="http://schemas.openxmlformats.org/officeDocument/2006/relationships/image" Target="../media/image95.png"/><Relationship Id="rId16" Type="http://schemas.openxmlformats.org/officeDocument/2006/relationships/customXml" Target="../ink/ink94.xml"/><Relationship Id="rId20" Type="http://schemas.openxmlformats.org/officeDocument/2006/relationships/customXml" Target="../ink/ink9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9.xml"/><Relationship Id="rId11" Type="http://schemas.openxmlformats.org/officeDocument/2006/relationships/image" Target="../media/image100.png"/><Relationship Id="rId24" Type="http://schemas.openxmlformats.org/officeDocument/2006/relationships/customXml" Target="../ink/ink98.xml"/><Relationship Id="rId5" Type="http://schemas.openxmlformats.org/officeDocument/2006/relationships/image" Target="../media/image97.png"/><Relationship Id="rId15" Type="http://schemas.openxmlformats.org/officeDocument/2006/relationships/image" Target="../media/image102.png"/><Relationship Id="rId23" Type="http://schemas.openxmlformats.org/officeDocument/2006/relationships/image" Target="../media/image106.png"/><Relationship Id="rId10" Type="http://schemas.openxmlformats.org/officeDocument/2006/relationships/customXml" Target="../ink/ink91.xml"/><Relationship Id="rId19" Type="http://schemas.openxmlformats.org/officeDocument/2006/relationships/image" Target="../media/image104.png"/><Relationship Id="rId4" Type="http://schemas.openxmlformats.org/officeDocument/2006/relationships/customXml" Target="../ink/ink88.xml"/><Relationship Id="rId9" Type="http://schemas.openxmlformats.org/officeDocument/2006/relationships/image" Target="../media/image99.png"/><Relationship Id="rId14" Type="http://schemas.openxmlformats.org/officeDocument/2006/relationships/customXml" Target="../ink/ink93.xml"/><Relationship Id="rId22" Type="http://schemas.openxmlformats.org/officeDocument/2006/relationships/customXml" Target="../ink/ink97.xml"/><Relationship Id="rId27" Type="http://schemas.openxmlformats.org/officeDocument/2006/relationships/image" Target="../media/image10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jp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11.xml"/><Relationship Id="rId21" Type="http://schemas.openxmlformats.org/officeDocument/2006/relationships/image" Target="../media/image121.png"/><Relationship Id="rId42" Type="http://schemas.openxmlformats.org/officeDocument/2006/relationships/customXml" Target="../ink/ink119.xml"/><Relationship Id="rId47" Type="http://schemas.openxmlformats.org/officeDocument/2006/relationships/image" Target="../media/image134.png"/><Relationship Id="rId63" Type="http://schemas.openxmlformats.org/officeDocument/2006/relationships/image" Target="../media/image142.png"/><Relationship Id="rId68" Type="http://schemas.openxmlformats.org/officeDocument/2006/relationships/customXml" Target="../ink/ink132.xml"/><Relationship Id="rId16" Type="http://schemas.openxmlformats.org/officeDocument/2006/relationships/customXml" Target="../ink/ink106.xml"/><Relationship Id="rId11" Type="http://schemas.openxmlformats.org/officeDocument/2006/relationships/image" Target="../media/image116.png"/><Relationship Id="rId24" Type="http://schemas.openxmlformats.org/officeDocument/2006/relationships/customXml" Target="../ink/ink110.xml"/><Relationship Id="rId32" Type="http://schemas.openxmlformats.org/officeDocument/2006/relationships/customXml" Target="../ink/ink114.xml"/><Relationship Id="rId37" Type="http://schemas.openxmlformats.org/officeDocument/2006/relationships/image" Target="../media/image129.png"/><Relationship Id="rId40" Type="http://schemas.openxmlformats.org/officeDocument/2006/relationships/customXml" Target="../ink/ink118.xml"/><Relationship Id="rId45" Type="http://schemas.openxmlformats.org/officeDocument/2006/relationships/image" Target="../media/image133.png"/><Relationship Id="rId53" Type="http://schemas.openxmlformats.org/officeDocument/2006/relationships/image" Target="../media/image137.png"/><Relationship Id="rId58" Type="http://schemas.openxmlformats.org/officeDocument/2006/relationships/customXml" Target="../ink/ink127.xml"/><Relationship Id="rId66" Type="http://schemas.openxmlformats.org/officeDocument/2006/relationships/customXml" Target="../ink/ink131.xml"/><Relationship Id="rId74" Type="http://schemas.openxmlformats.org/officeDocument/2006/relationships/customXml" Target="../ink/ink135.xml"/><Relationship Id="rId79" Type="http://schemas.openxmlformats.org/officeDocument/2006/relationships/image" Target="../media/image150.png"/><Relationship Id="rId5" Type="http://schemas.openxmlformats.org/officeDocument/2006/relationships/image" Target="../media/image113.png"/><Relationship Id="rId61" Type="http://schemas.openxmlformats.org/officeDocument/2006/relationships/image" Target="../media/image141.png"/><Relationship Id="rId19" Type="http://schemas.openxmlformats.org/officeDocument/2006/relationships/image" Target="../media/image120.png"/><Relationship Id="rId14" Type="http://schemas.openxmlformats.org/officeDocument/2006/relationships/customXml" Target="../ink/ink105.xml"/><Relationship Id="rId22" Type="http://schemas.openxmlformats.org/officeDocument/2006/relationships/customXml" Target="../ink/ink109.xml"/><Relationship Id="rId27" Type="http://schemas.openxmlformats.org/officeDocument/2006/relationships/image" Target="../media/image124.png"/><Relationship Id="rId30" Type="http://schemas.openxmlformats.org/officeDocument/2006/relationships/customXml" Target="../ink/ink113.xml"/><Relationship Id="rId35" Type="http://schemas.openxmlformats.org/officeDocument/2006/relationships/image" Target="../media/image128.png"/><Relationship Id="rId43" Type="http://schemas.openxmlformats.org/officeDocument/2006/relationships/image" Target="../media/image132.png"/><Relationship Id="rId48" Type="http://schemas.openxmlformats.org/officeDocument/2006/relationships/customXml" Target="../ink/ink122.xml"/><Relationship Id="rId56" Type="http://schemas.openxmlformats.org/officeDocument/2006/relationships/customXml" Target="../ink/ink126.xml"/><Relationship Id="rId64" Type="http://schemas.openxmlformats.org/officeDocument/2006/relationships/customXml" Target="../ink/ink130.xml"/><Relationship Id="rId69" Type="http://schemas.openxmlformats.org/officeDocument/2006/relationships/image" Target="../media/image145.png"/><Relationship Id="rId77" Type="http://schemas.openxmlformats.org/officeDocument/2006/relationships/image" Target="../media/image149.png"/><Relationship Id="rId8" Type="http://schemas.openxmlformats.org/officeDocument/2006/relationships/customXml" Target="../ink/ink102.xml"/><Relationship Id="rId51" Type="http://schemas.openxmlformats.org/officeDocument/2006/relationships/image" Target="../media/image136.png"/><Relationship Id="rId72" Type="http://schemas.openxmlformats.org/officeDocument/2006/relationships/customXml" Target="../ink/ink134.xml"/><Relationship Id="rId3" Type="http://schemas.openxmlformats.org/officeDocument/2006/relationships/image" Target="../media/image112.jpg"/><Relationship Id="rId12" Type="http://schemas.openxmlformats.org/officeDocument/2006/relationships/customXml" Target="../ink/ink104.xml"/><Relationship Id="rId17" Type="http://schemas.openxmlformats.org/officeDocument/2006/relationships/image" Target="../media/image119.png"/><Relationship Id="rId25" Type="http://schemas.openxmlformats.org/officeDocument/2006/relationships/image" Target="../media/image123.png"/><Relationship Id="rId33" Type="http://schemas.openxmlformats.org/officeDocument/2006/relationships/image" Target="../media/image127.png"/><Relationship Id="rId38" Type="http://schemas.openxmlformats.org/officeDocument/2006/relationships/customXml" Target="../ink/ink117.xml"/><Relationship Id="rId46" Type="http://schemas.openxmlformats.org/officeDocument/2006/relationships/customXml" Target="../ink/ink121.xml"/><Relationship Id="rId59" Type="http://schemas.openxmlformats.org/officeDocument/2006/relationships/image" Target="../media/image140.png"/><Relationship Id="rId67" Type="http://schemas.openxmlformats.org/officeDocument/2006/relationships/image" Target="../media/image144.png"/><Relationship Id="rId20" Type="http://schemas.openxmlformats.org/officeDocument/2006/relationships/customXml" Target="../ink/ink108.xml"/><Relationship Id="rId41" Type="http://schemas.openxmlformats.org/officeDocument/2006/relationships/image" Target="../media/image131.png"/><Relationship Id="rId54" Type="http://schemas.openxmlformats.org/officeDocument/2006/relationships/customXml" Target="../ink/ink125.xml"/><Relationship Id="rId62" Type="http://schemas.openxmlformats.org/officeDocument/2006/relationships/customXml" Target="../ink/ink129.xml"/><Relationship Id="rId70" Type="http://schemas.openxmlformats.org/officeDocument/2006/relationships/customXml" Target="../ink/ink133.xml"/><Relationship Id="rId75" Type="http://schemas.openxmlformats.org/officeDocument/2006/relationships/image" Target="../media/image148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1.xml"/><Relationship Id="rId15" Type="http://schemas.openxmlformats.org/officeDocument/2006/relationships/image" Target="../media/image118.png"/><Relationship Id="rId23" Type="http://schemas.openxmlformats.org/officeDocument/2006/relationships/image" Target="../media/image122.png"/><Relationship Id="rId28" Type="http://schemas.openxmlformats.org/officeDocument/2006/relationships/customXml" Target="../ink/ink112.xml"/><Relationship Id="rId36" Type="http://schemas.openxmlformats.org/officeDocument/2006/relationships/customXml" Target="../ink/ink116.xml"/><Relationship Id="rId49" Type="http://schemas.openxmlformats.org/officeDocument/2006/relationships/image" Target="../media/image135.png"/><Relationship Id="rId57" Type="http://schemas.openxmlformats.org/officeDocument/2006/relationships/image" Target="../media/image139.png"/><Relationship Id="rId10" Type="http://schemas.openxmlformats.org/officeDocument/2006/relationships/customXml" Target="../ink/ink103.xml"/><Relationship Id="rId31" Type="http://schemas.openxmlformats.org/officeDocument/2006/relationships/image" Target="../media/image126.png"/><Relationship Id="rId44" Type="http://schemas.openxmlformats.org/officeDocument/2006/relationships/customXml" Target="../ink/ink120.xml"/><Relationship Id="rId52" Type="http://schemas.openxmlformats.org/officeDocument/2006/relationships/customXml" Target="../ink/ink124.xml"/><Relationship Id="rId60" Type="http://schemas.openxmlformats.org/officeDocument/2006/relationships/customXml" Target="../ink/ink128.xml"/><Relationship Id="rId65" Type="http://schemas.openxmlformats.org/officeDocument/2006/relationships/image" Target="../media/image143.png"/><Relationship Id="rId73" Type="http://schemas.openxmlformats.org/officeDocument/2006/relationships/image" Target="../media/image147.png"/><Relationship Id="rId78" Type="http://schemas.openxmlformats.org/officeDocument/2006/relationships/customXml" Target="../ink/ink137.xml"/><Relationship Id="rId4" Type="http://schemas.openxmlformats.org/officeDocument/2006/relationships/customXml" Target="../ink/ink100.xml"/><Relationship Id="rId9" Type="http://schemas.openxmlformats.org/officeDocument/2006/relationships/image" Target="../media/image115.png"/><Relationship Id="rId13" Type="http://schemas.openxmlformats.org/officeDocument/2006/relationships/image" Target="../media/image117.png"/><Relationship Id="rId18" Type="http://schemas.openxmlformats.org/officeDocument/2006/relationships/customXml" Target="../ink/ink107.xml"/><Relationship Id="rId39" Type="http://schemas.openxmlformats.org/officeDocument/2006/relationships/image" Target="../media/image130.png"/><Relationship Id="rId34" Type="http://schemas.openxmlformats.org/officeDocument/2006/relationships/customXml" Target="../ink/ink115.xml"/><Relationship Id="rId50" Type="http://schemas.openxmlformats.org/officeDocument/2006/relationships/customXml" Target="../ink/ink123.xml"/><Relationship Id="rId55" Type="http://schemas.openxmlformats.org/officeDocument/2006/relationships/image" Target="../media/image138.png"/><Relationship Id="rId76" Type="http://schemas.openxmlformats.org/officeDocument/2006/relationships/customXml" Target="../ink/ink136.xml"/><Relationship Id="rId7" Type="http://schemas.openxmlformats.org/officeDocument/2006/relationships/image" Target="../media/image114.png"/><Relationship Id="rId71" Type="http://schemas.openxmlformats.org/officeDocument/2006/relationships/image" Target="../media/image146.png"/><Relationship Id="rId2" Type="http://schemas.openxmlformats.org/officeDocument/2006/relationships/image" Target="../media/image111.png"/><Relationship Id="rId29" Type="http://schemas.openxmlformats.org/officeDocument/2006/relationships/image" Target="../media/image1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811138" y="1927047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fa-IR" dirty="0">
                <a:highlight>
                  <a:srgbClr val="FFCD00"/>
                </a:highlight>
                <a:cs typeface="B Nazanin" panose="00000400000000000000" pitchFamily="2" charset="-78"/>
              </a:rPr>
              <a:t>تمرین دوم مدار منطقی</a:t>
            </a:r>
            <a:r>
              <a:rPr lang="en-US" dirty="0">
                <a:cs typeface="B Nazanin" panose="00000400000000000000" pitchFamily="2" charset="-78"/>
              </a:rPr>
              <a:t> </a:t>
            </a:r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5AF28C-CFDF-4517-BC74-FB4669B652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B5040B-679C-4A55-A619-53AC6FE53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9396" y="423663"/>
            <a:ext cx="5448300" cy="3619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320406-0B0B-4078-A6F4-04B83FE1D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860" y="1666178"/>
            <a:ext cx="8032940" cy="275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24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DD3995-3053-4228-821C-49DA1DA57D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B583C2-E669-4582-A876-16C0DF28E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025" y="1408964"/>
            <a:ext cx="6977102" cy="37344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1CE560-ACEA-4E40-B411-0AA697574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671" y="276024"/>
            <a:ext cx="7192256" cy="65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073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25C05A-320D-46C4-9521-D3C0728301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51B6B0-FE96-4E41-A09C-B7B7779C4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514" y="259656"/>
            <a:ext cx="6684351" cy="8391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601E76-7762-4D86-8AE0-0992FE871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689" y="1431394"/>
            <a:ext cx="7390622" cy="345245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80CFCD9A-5579-4BDC-802E-CF3E3F3DE909}"/>
                  </a:ext>
                </a:extLst>
              </p14:cNvPr>
              <p14:cNvContentPartPr/>
              <p14:nvPr/>
            </p14:nvContentPartPr>
            <p14:xfrm>
              <a:off x="2405913" y="2695619"/>
              <a:ext cx="66960" cy="1119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80CFCD9A-5579-4BDC-802E-CF3E3F3DE90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97273" y="2686619"/>
                <a:ext cx="8460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420B66DA-1EE4-41F9-9C45-A055E32CB906}"/>
                  </a:ext>
                </a:extLst>
              </p14:cNvPr>
              <p14:cNvContentPartPr/>
              <p14:nvPr/>
            </p14:nvContentPartPr>
            <p14:xfrm>
              <a:off x="3323553" y="3125459"/>
              <a:ext cx="157320" cy="788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420B66DA-1EE4-41F9-9C45-A055E32CB90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14553" y="3116819"/>
                <a:ext cx="17496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ABE23B1-4062-4ACC-8193-4DDF9CA82C24}"/>
                  </a:ext>
                </a:extLst>
              </p14:cNvPr>
              <p14:cNvContentPartPr/>
              <p14:nvPr/>
            </p14:nvContentPartPr>
            <p14:xfrm>
              <a:off x="6460593" y="2589059"/>
              <a:ext cx="87120" cy="1364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ABE23B1-4062-4ACC-8193-4DDF9CA82C2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451593" y="2580059"/>
                <a:ext cx="10476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7F9AF7E0-678E-40B1-B043-51089E91B960}"/>
                  </a:ext>
                </a:extLst>
              </p14:cNvPr>
              <p14:cNvContentPartPr/>
              <p14:nvPr/>
            </p14:nvContentPartPr>
            <p14:xfrm>
              <a:off x="7349793" y="2909099"/>
              <a:ext cx="129600" cy="1130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7F9AF7E0-678E-40B1-B043-51089E91B96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340793" y="2900099"/>
                <a:ext cx="147240" cy="130680"/>
              </a:xfrm>
              <a:prstGeom prst="rect">
                <a:avLst/>
              </a:prstGeom>
            </p:spPr>
          </p:pic>
        </mc:Fallback>
      </mc:AlternateContent>
      <p:grpSp>
        <p:nvGrpSpPr>
          <p:cNvPr id="19" name="Group 18">
            <a:extLst>
              <a:ext uri="{FF2B5EF4-FFF2-40B4-BE49-F238E27FC236}">
                <a16:creationId xmlns:a16="http://schemas.microsoft.com/office/drawing/2014/main" id="{548C5468-9D63-4277-83D6-F14D707B545C}"/>
              </a:ext>
            </a:extLst>
          </p:cNvPr>
          <p:cNvGrpSpPr/>
          <p:nvPr/>
        </p:nvGrpSpPr>
        <p:grpSpPr>
          <a:xfrm>
            <a:off x="3363153" y="3870299"/>
            <a:ext cx="662760" cy="276480"/>
            <a:chOff x="3363153" y="3870299"/>
            <a:chExt cx="662760" cy="276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EED3F56B-BBA3-4521-88F7-D65CA3C5730E}"/>
                    </a:ext>
                  </a:extLst>
                </p14:cNvPr>
                <p14:cNvContentPartPr/>
                <p14:nvPr/>
              </p14:nvContentPartPr>
              <p14:xfrm>
                <a:off x="3363153" y="4073339"/>
                <a:ext cx="221040" cy="252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EED3F56B-BBA3-4521-88F7-D65CA3C5730E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354513" y="4064339"/>
                  <a:ext cx="238680" cy="2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4789DF46-5593-4FD5-BE42-C195B0335FD6}"/>
                    </a:ext>
                  </a:extLst>
                </p14:cNvPr>
                <p14:cNvContentPartPr/>
                <p14:nvPr/>
              </p14:nvContentPartPr>
              <p14:xfrm>
                <a:off x="3380793" y="4107899"/>
                <a:ext cx="168120" cy="1260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4789DF46-5593-4FD5-BE42-C195B0335FD6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3371793" y="4099259"/>
                  <a:ext cx="185760" cy="3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77A6CE47-EF1B-465E-B20D-9B098C833098}"/>
                    </a:ext>
                  </a:extLst>
                </p14:cNvPr>
                <p14:cNvContentPartPr/>
                <p14:nvPr/>
              </p14:nvContentPartPr>
              <p14:xfrm>
                <a:off x="3434073" y="3999179"/>
                <a:ext cx="93240" cy="14760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77A6CE47-EF1B-465E-B20D-9B098C833098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3425073" y="3990179"/>
                  <a:ext cx="110880" cy="16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9C66DD2B-EC7D-4A75-8D8C-07F2F36E2F20}"/>
                    </a:ext>
                  </a:extLst>
                </p14:cNvPr>
                <p14:cNvContentPartPr/>
                <p14:nvPr/>
              </p14:nvContentPartPr>
              <p14:xfrm>
                <a:off x="3660513" y="3916019"/>
                <a:ext cx="158400" cy="18720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9C66DD2B-EC7D-4A75-8D8C-07F2F36E2F20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3651873" y="3907379"/>
                  <a:ext cx="176040" cy="20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45508761-64C3-4BC6-91E1-633318E30D00}"/>
                    </a:ext>
                  </a:extLst>
                </p14:cNvPr>
                <p14:cNvContentPartPr/>
                <p14:nvPr/>
              </p14:nvContentPartPr>
              <p14:xfrm>
                <a:off x="3673833" y="3872099"/>
                <a:ext cx="147600" cy="972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45508761-64C3-4BC6-91E1-633318E30D00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3664833" y="3863459"/>
                  <a:ext cx="165240" cy="2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0C12F295-D10C-4F3B-AF01-DA586EA58D23}"/>
                    </a:ext>
                  </a:extLst>
                </p14:cNvPr>
                <p14:cNvContentPartPr/>
                <p14:nvPr/>
              </p14:nvContentPartPr>
              <p14:xfrm>
                <a:off x="3802353" y="3955259"/>
                <a:ext cx="143640" cy="13824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0C12F295-D10C-4F3B-AF01-DA586EA58D23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3793713" y="3946259"/>
                  <a:ext cx="161280" cy="15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D81FB4F8-5FB6-4BA0-BADD-1AF10DD6C540}"/>
                    </a:ext>
                  </a:extLst>
                </p14:cNvPr>
                <p14:cNvContentPartPr/>
                <p14:nvPr/>
              </p14:nvContentPartPr>
              <p14:xfrm>
                <a:off x="3896673" y="3870299"/>
                <a:ext cx="129240" cy="75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D81FB4F8-5FB6-4BA0-BADD-1AF10DD6C540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3888033" y="3861299"/>
                  <a:ext cx="146880" cy="252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67166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AD6196-69AC-4513-BAD6-92B96AAFA8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999BD0-30CC-4E33-BB26-14C52CF6B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730" y="0"/>
            <a:ext cx="6852270" cy="25860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B612C5-514D-4D01-AF43-7F0941619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13" y="1561353"/>
            <a:ext cx="6501650" cy="318849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1BFEEE6-1A06-449F-AA4C-7572D5C08CD7}"/>
                  </a:ext>
                </a:extLst>
              </p14:cNvPr>
              <p14:cNvContentPartPr/>
              <p14:nvPr/>
            </p14:nvContentPartPr>
            <p14:xfrm>
              <a:off x="339536" y="2919555"/>
              <a:ext cx="77400" cy="619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1BFEEE6-1A06-449F-AA4C-7572D5C08CD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0536" y="2910915"/>
                <a:ext cx="9504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C387114-B8EB-42D7-8E42-317FEC4E7449}"/>
                  </a:ext>
                </a:extLst>
              </p14:cNvPr>
              <p14:cNvContentPartPr/>
              <p14:nvPr/>
            </p14:nvContentPartPr>
            <p14:xfrm>
              <a:off x="925256" y="2807235"/>
              <a:ext cx="917640" cy="1234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C387114-B8EB-42D7-8E42-317FEC4E7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16256" y="2798595"/>
                <a:ext cx="93528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32856AB-7B98-4B55-8708-4DCD71B439D2}"/>
                  </a:ext>
                </a:extLst>
              </p14:cNvPr>
              <p14:cNvContentPartPr/>
              <p14:nvPr/>
            </p14:nvContentPartPr>
            <p14:xfrm>
              <a:off x="135416" y="2905515"/>
              <a:ext cx="100800" cy="79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32856AB-7B98-4B55-8708-4DCD71B439D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6416" y="2896875"/>
                <a:ext cx="118440" cy="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BE9BA72-BC8C-43F7-8D4D-E4F6AE7796B8}"/>
                  </a:ext>
                </a:extLst>
              </p14:cNvPr>
              <p14:cNvContentPartPr/>
              <p14:nvPr/>
            </p14:nvContentPartPr>
            <p14:xfrm>
              <a:off x="84296" y="2777355"/>
              <a:ext cx="95400" cy="29520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BE9BA72-BC8C-43F7-8D4D-E4F6AE7796B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5656" y="2768715"/>
                <a:ext cx="113040" cy="312840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BD960941-0B23-4359-BC99-27E13193763F}"/>
              </a:ext>
            </a:extLst>
          </p:cNvPr>
          <p:cNvGrpSpPr/>
          <p:nvPr/>
        </p:nvGrpSpPr>
        <p:grpSpPr>
          <a:xfrm>
            <a:off x="515576" y="2834235"/>
            <a:ext cx="437760" cy="296280"/>
            <a:chOff x="515576" y="2834235"/>
            <a:chExt cx="437760" cy="2962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A1F8CDAF-F407-42A8-9AE0-B1287645B679}"/>
                    </a:ext>
                  </a:extLst>
                </p14:cNvPr>
                <p14:cNvContentPartPr/>
                <p14:nvPr/>
              </p14:nvContentPartPr>
              <p14:xfrm>
                <a:off x="515576" y="2834235"/>
                <a:ext cx="23760" cy="190440"/>
              </p14:xfrm>
            </p:contentPart>
          </mc:Choice>
          <mc:Fallback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A1F8CDAF-F407-42A8-9AE0-B1287645B679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06576" y="2825595"/>
                  <a:ext cx="41400" cy="20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346E7E16-E8FB-4AAC-AA1F-4271C9499A2C}"/>
                    </a:ext>
                  </a:extLst>
                </p14:cNvPr>
                <p14:cNvContentPartPr/>
                <p14:nvPr/>
              </p14:nvContentPartPr>
              <p14:xfrm>
                <a:off x="653816" y="2972475"/>
                <a:ext cx="83880" cy="69840"/>
              </p14:xfrm>
            </p:contentPart>
          </mc:Choice>
          <mc:Fallback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346E7E16-E8FB-4AAC-AA1F-4271C9499A2C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644816" y="2963475"/>
                  <a:ext cx="10152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4D601F4C-7127-411A-8666-6948DD45F223}"/>
                    </a:ext>
                  </a:extLst>
                </p14:cNvPr>
                <p14:cNvContentPartPr/>
                <p14:nvPr/>
              </p14:nvContentPartPr>
              <p14:xfrm>
                <a:off x="806456" y="2883195"/>
                <a:ext cx="69840" cy="17388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4D601F4C-7127-411A-8666-6948DD45F223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797456" y="2874555"/>
                  <a:ext cx="87480" cy="19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FE3BD0D7-40AC-4DFC-8291-1B8CF7BE9381}"/>
                    </a:ext>
                  </a:extLst>
                </p14:cNvPr>
                <p14:cNvContentPartPr/>
                <p14:nvPr/>
              </p14:nvContentPartPr>
              <p14:xfrm>
                <a:off x="878816" y="2915235"/>
                <a:ext cx="74520" cy="215280"/>
              </p14:xfrm>
            </p:contentPart>
          </mc:Choice>
          <mc:Fallback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FE3BD0D7-40AC-4DFC-8291-1B8CF7BE9381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869816" y="2906595"/>
                  <a:ext cx="92160" cy="2329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324795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AD6196-69AC-4513-BAD6-92B96AAFA8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999BD0-30CC-4E33-BB26-14C52CF6B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730" y="0"/>
            <a:ext cx="6852270" cy="25860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EBE08C-E2A1-4B88-8AE9-06711DF08E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2" t="659"/>
          <a:stretch/>
        </p:blipFill>
        <p:spPr>
          <a:xfrm>
            <a:off x="1478756" y="971599"/>
            <a:ext cx="5924311" cy="417190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54D9F06-77A9-4847-B484-19EBD0B9B362}"/>
                  </a:ext>
                </a:extLst>
              </p14:cNvPr>
              <p14:cNvContentPartPr/>
              <p14:nvPr/>
            </p14:nvContentPartPr>
            <p14:xfrm>
              <a:off x="4618856" y="4355955"/>
              <a:ext cx="421920" cy="25452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54D9F06-77A9-4847-B484-19EBD0B9B36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09856" y="4347315"/>
                <a:ext cx="439560" cy="2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967BE9A-F51C-4814-89BE-F2F135D8D604}"/>
                  </a:ext>
                </a:extLst>
              </p14:cNvPr>
              <p14:cNvContentPartPr/>
              <p14:nvPr/>
            </p14:nvContentPartPr>
            <p14:xfrm>
              <a:off x="4677536" y="3573675"/>
              <a:ext cx="411840" cy="2224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967BE9A-F51C-4814-89BE-F2F135D8D60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68896" y="3564675"/>
                <a:ext cx="42948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DFDBF1C-9C27-48F1-85ED-05E3F018ED67}"/>
                  </a:ext>
                </a:extLst>
              </p14:cNvPr>
              <p14:cNvContentPartPr/>
              <p14:nvPr/>
            </p14:nvContentPartPr>
            <p14:xfrm>
              <a:off x="3015056" y="3535155"/>
              <a:ext cx="422280" cy="2768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DFDBF1C-9C27-48F1-85ED-05E3F018ED6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06416" y="3526155"/>
                <a:ext cx="439920" cy="2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E541EBF-19F1-4428-8BA1-5FC6A7B39815}"/>
                  </a:ext>
                </a:extLst>
              </p14:cNvPr>
              <p14:cNvContentPartPr/>
              <p14:nvPr/>
            </p14:nvContentPartPr>
            <p14:xfrm>
              <a:off x="3009296" y="4435515"/>
              <a:ext cx="429840" cy="2019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E541EBF-19F1-4428-8BA1-5FC6A7B3981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00296" y="4426515"/>
                <a:ext cx="447480" cy="21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0754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AD6196-69AC-4513-BAD6-92B96AAFA8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D1E3EF-5FF8-4503-9DB2-4074E4B70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561" y="0"/>
            <a:ext cx="7149439" cy="20645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DAAD2E-66A8-4100-A437-9F31E192A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43" y="2194767"/>
            <a:ext cx="7967713" cy="269870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BDBA686-A871-4BCA-AE36-BB4478455B0C}"/>
                  </a:ext>
                </a:extLst>
              </p14:cNvPr>
              <p14:cNvContentPartPr/>
              <p14:nvPr/>
            </p14:nvContentPartPr>
            <p14:xfrm>
              <a:off x="2539136" y="2307195"/>
              <a:ext cx="1029240" cy="5590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BDBA686-A871-4BCA-AE36-BB4478455B0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30136" y="2298555"/>
                <a:ext cx="1046880" cy="57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CE5CFB7-35CB-4F25-963C-A53001352941}"/>
                  </a:ext>
                </a:extLst>
              </p14:cNvPr>
              <p14:cNvContentPartPr/>
              <p14:nvPr/>
            </p14:nvContentPartPr>
            <p14:xfrm>
              <a:off x="2616176" y="3903075"/>
              <a:ext cx="793080" cy="5677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CE5CFB7-35CB-4F25-963C-A5300135294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07536" y="3894075"/>
                <a:ext cx="810720" cy="5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D5938E4-C3AE-4E89-BE80-AE1CBA4B9792}"/>
                  </a:ext>
                </a:extLst>
              </p14:cNvPr>
              <p14:cNvContentPartPr/>
              <p14:nvPr/>
            </p14:nvContentPartPr>
            <p14:xfrm>
              <a:off x="6260816" y="3114675"/>
              <a:ext cx="135720" cy="1008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D5938E4-C3AE-4E89-BE80-AE1CBA4B979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51816" y="3105675"/>
                <a:ext cx="153360" cy="118440"/>
              </a:xfrm>
              <a:prstGeom prst="rect">
                <a:avLst/>
              </a:prstGeom>
            </p:spPr>
          </p:pic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E973E6FA-896C-4E17-9D77-39D89C380BCF}"/>
              </a:ext>
            </a:extLst>
          </p:cNvPr>
          <p:cNvGrpSpPr/>
          <p:nvPr/>
        </p:nvGrpSpPr>
        <p:grpSpPr>
          <a:xfrm>
            <a:off x="3459296" y="4355955"/>
            <a:ext cx="808200" cy="375840"/>
            <a:chOff x="3459296" y="4355955"/>
            <a:chExt cx="808200" cy="3758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704D28DE-5CD1-4A67-8784-CB5B38A5D465}"/>
                    </a:ext>
                  </a:extLst>
                </p14:cNvPr>
                <p14:cNvContentPartPr/>
                <p14:nvPr/>
              </p14:nvContentPartPr>
              <p14:xfrm>
                <a:off x="3459296" y="4378275"/>
                <a:ext cx="202320" cy="136440"/>
              </p14:xfrm>
            </p:contentPart>
          </mc:Choice>
          <mc:Fallback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704D28DE-5CD1-4A67-8784-CB5B38A5D465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450296" y="4369635"/>
                  <a:ext cx="219960" cy="15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0317FE59-BD7E-445B-8DDA-FCEFED086A1B}"/>
                    </a:ext>
                  </a:extLst>
                </p14:cNvPr>
                <p14:cNvContentPartPr/>
                <p14:nvPr/>
              </p14:nvContentPartPr>
              <p14:xfrm>
                <a:off x="3852416" y="4455675"/>
                <a:ext cx="146880" cy="27612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0317FE59-BD7E-445B-8DDA-FCEFED086A1B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843416" y="4446675"/>
                  <a:ext cx="164520" cy="29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71BF2668-308A-47C9-9637-92BC2C198B04}"/>
                    </a:ext>
                  </a:extLst>
                </p14:cNvPr>
                <p14:cNvContentPartPr/>
                <p14:nvPr/>
              </p14:nvContentPartPr>
              <p14:xfrm>
                <a:off x="3817496" y="4568355"/>
                <a:ext cx="110880" cy="2664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71BF2668-308A-47C9-9637-92BC2C198B04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3808856" y="4559715"/>
                  <a:ext cx="128520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CE2F6DD9-20D6-4273-A3F6-066CC2B22B81}"/>
                    </a:ext>
                  </a:extLst>
                </p14:cNvPr>
                <p14:cNvContentPartPr/>
                <p14:nvPr/>
              </p14:nvContentPartPr>
              <p14:xfrm>
                <a:off x="4029536" y="4415715"/>
                <a:ext cx="151560" cy="20340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CE2F6DD9-20D6-4273-A3F6-066CC2B22B81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020536" y="4406715"/>
                  <a:ext cx="169200" cy="22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B1A0F7ED-2474-42E7-8AC2-F6FFE7E5CB1F}"/>
                    </a:ext>
                  </a:extLst>
                </p14:cNvPr>
                <p14:cNvContentPartPr/>
                <p14:nvPr/>
              </p14:nvContentPartPr>
              <p14:xfrm>
                <a:off x="4243016" y="4355955"/>
                <a:ext cx="24480" cy="4500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B1A0F7ED-2474-42E7-8AC2-F6FFE7E5CB1F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234016" y="4346955"/>
                  <a:ext cx="42120" cy="626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BCF403B-4491-4204-82AE-577E52719E65}"/>
              </a:ext>
            </a:extLst>
          </p:cNvPr>
          <p:cNvGrpSpPr/>
          <p:nvPr/>
        </p:nvGrpSpPr>
        <p:grpSpPr>
          <a:xfrm>
            <a:off x="6480056" y="2919555"/>
            <a:ext cx="496440" cy="253440"/>
            <a:chOff x="6480056" y="2919555"/>
            <a:chExt cx="496440" cy="253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9C3D29F1-7594-4B5A-AA66-B7F249D8822A}"/>
                    </a:ext>
                  </a:extLst>
                </p14:cNvPr>
                <p14:cNvContentPartPr/>
                <p14:nvPr/>
              </p14:nvContentPartPr>
              <p14:xfrm>
                <a:off x="6480056" y="2944755"/>
                <a:ext cx="180720" cy="22824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9C3D29F1-7594-4B5A-AA66-B7F249D8822A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6471416" y="2936115"/>
                  <a:ext cx="198360" cy="24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3555F7F6-6DE7-46E6-8BE4-3F1A52DE8EC0}"/>
                    </a:ext>
                  </a:extLst>
                </p14:cNvPr>
                <p14:cNvContentPartPr/>
                <p14:nvPr/>
              </p14:nvContentPartPr>
              <p14:xfrm>
                <a:off x="6564656" y="3065715"/>
                <a:ext cx="66240" cy="11880"/>
              </p14:xfrm>
            </p:contentPart>
          </mc:Choice>
          <mc:Fallback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3555F7F6-6DE7-46E6-8BE4-3F1A52DE8EC0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6555656" y="3056715"/>
                  <a:ext cx="83880" cy="2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81C09085-F7B7-4720-9F6E-8D20A70F381A}"/>
                    </a:ext>
                  </a:extLst>
                </p14:cNvPr>
                <p14:cNvContentPartPr/>
                <p14:nvPr/>
              </p14:nvContentPartPr>
              <p14:xfrm>
                <a:off x="6706136" y="2956275"/>
                <a:ext cx="141480" cy="17712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81C09085-F7B7-4720-9F6E-8D20A70F381A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6697136" y="2947275"/>
                  <a:ext cx="159120" cy="19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91219631-9F68-4C70-980D-EF6F3E27BB52}"/>
                    </a:ext>
                  </a:extLst>
                </p14:cNvPr>
                <p14:cNvContentPartPr/>
                <p14:nvPr/>
              </p14:nvContentPartPr>
              <p14:xfrm>
                <a:off x="6910616" y="2919555"/>
                <a:ext cx="65880" cy="41400"/>
              </p14:xfrm>
            </p:contentPart>
          </mc:Choice>
          <mc:Fallback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91219631-9F68-4C70-980D-EF6F3E27BB52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6901616" y="2910915"/>
                  <a:ext cx="83520" cy="590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A4AD51FF-2794-449B-A2F8-FB4DA4E41D27}"/>
                  </a:ext>
                </a:extLst>
              </p14:cNvPr>
              <p14:cNvContentPartPr/>
              <p14:nvPr/>
            </p14:nvContentPartPr>
            <p14:xfrm>
              <a:off x="1556336" y="2747475"/>
              <a:ext cx="205560" cy="21852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A4AD51FF-2794-449B-A2F8-FB4DA4E41D27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547336" y="2738835"/>
                <a:ext cx="22320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BED52E2A-CE1B-44B5-ADB5-7E89599914B6}"/>
                  </a:ext>
                </a:extLst>
              </p14:cNvPr>
              <p14:cNvContentPartPr/>
              <p14:nvPr/>
            </p14:nvContentPartPr>
            <p14:xfrm>
              <a:off x="3115496" y="3073275"/>
              <a:ext cx="260280" cy="2469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BED52E2A-CE1B-44B5-ADB5-7E89599914B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106856" y="3064275"/>
                <a:ext cx="27792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56557DB-EAA7-4386-BCB9-D724E3FB156F}"/>
                  </a:ext>
                </a:extLst>
              </p14:cNvPr>
              <p14:cNvContentPartPr/>
              <p14:nvPr/>
            </p14:nvContentPartPr>
            <p14:xfrm>
              <a:off x="2622656" y="3546315"/>
              <a:ext cx="163800" cy="1983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56557DB-EAA7-4386-BCB9-D724E3FB156F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614016" y="3537675"/>
                <a:ext cx="1814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A3259E31-8717-4E5A-B452-7F2377F98D48}"/>
                  </a:ext>
                </a:extLst>
              </p14:cNvPr>
              <p14:cNvContentPartPr/>
              <p14:nvPr/>
            </p14:nvContentPartPr>
            <p14:xfrm>
              <a:off x="2102456" y="3597075"/>
              <a:ext cx="182520" cy="17100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A3259E31-8717-4E5A-B452-7F2377F98D4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093816" y="3588075"/>
                <a:ext cx="200160" cy="18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2203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B79769-A81D-4E8D-9BAD-05A8CBEDE3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C85AFB-A448-4C4F-B2CD-A68600F671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86" b="34127"/>
          <a:stretch/>
        </p:blipFill>
        <p:spPr>
          <a:xfrm>
            <a:off x="74865" y="1377152"/>
            <a:ext cx="5878836" cy="34877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3D1F83-2DAC-43F9-B745-50592166E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251" y="191902"/>
            <a:ext cx="6557962" cy="7452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5A4147-BF88-44BF-9DE1-D3B06EC133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68125" r="32981"/>
          <a:stretch/>
        </p:blipFill>
        <p:spPr>
          <a:xfrm>
            <a:off x="5450957" y="2571750"/>
            <a:ext cx="3479256" cy="146969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EFD7317-A151-4058-BC68-C35334C72819}"/>
                  </a:ext>
                </a:extLst>
              </p14:cNvPr>
              <p14:cNvContentPartPr/>
              <p14:nvPr/>
            </p14:nvContentPartPr>
            <p14:xfrm>
              <a:off x="4951856" y="2134035"/>
              <a:ext cx="1005120" cy="946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EFD7317-A151-4058-BC68-C35334C728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43216" y="2125035"/>
                <a:ext cx="1022760" cy="112320"/>
              </a:xfrm>
              <a:prstGeom prst="rect">
                <a:avLst/>
              </a:prstGeom>
            </p:spPr>
          </p:pic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C06DD33C-EBFD-4AF4-9EA0-6B4D161ACB7D}"/>
              </a:ext>
            </a:extLst>
          </p:cNvPr>
          <p:cNvGrpSpPr/>
          <p:nvPr/>
        </p:nvGrpSpPr>
        <p:grpSpPr>
          <a:xfrm>
            <a:off x="5353256" y="2296035"/>
            <a:ext cx="206280" cy="159840"/>
            <a:chOff x="5353256" y="2296035"/>
            <a:chExt cx="206280" cy="1598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1F2A7ACD-E85C-4EBE-95B1-67C08527CB25}"/>
                    </a:ext>
                  </a:extLst>
                </p14:cNvPr>
                <p14:cNvContentPartPr/>
                <p14:nvPr/>
              </p14:nvContentPartPr>
              <p14:xfrm>
                <a:off x="5395736" y="2296035"/>
                <a:ext cx="163800" cy="118440"/>
              </p14:xfrm>
            </p:contentPart>
          </mc:Choice>
          <mc:Fallback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1F2A7ACD-E85C-4EBE-95B1-67C08527CB2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386736" y="2287395"/>
                  <a:ext cx="181440" cy="13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CBCCE0D1-CC76-424B-8164-7BB716DEBB05}"/>
                    </a:ext>
                  </a:extLst>
                </p14:cNvPr>
                <p14:cNvContentPartPr/>
                <p14:nvPr/>
              </p14:nvContentPartPr>
              <p14:xfrm>
                <a:off x="5353256" y="2308995"/>
                <a:ext cx="154800" cy="14688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CBCCE0D1-CC76-424B-8164-7BB716DEBB05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344616" y="2299995"/>
                  <a:ext cx="172440" cy="1645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ACEC612-3B6D-405C-8247-BF9EAD36BA30}"/>
              </a:ext>
            </a:extLst>
          </p:cNvPr>
          <p:cNvGrpSpPr/>
          <p:nvPr/>
        </p:nvGrpSpPr>
        <p:grpSpPr>
          <a:xfrm>
            <a:off x="7251896" y="3054915"/>
            <a:ext cx="110520" cy="142200"/>
            <a:chOff x="7251896" y="3054915"/>
            <a:chExt cx="110520" cy="1422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D8CC0EF4-5476-4A0F-B987-9FD8DC87EA42}"/>
                    </a:ext>
                  </a:extLst>
                </p14:cNvPr>
                <p14:cNvContentPartPr/>
                <p14:nvPr/>
              </p14:nvContentPartPr>
              <p14:xfrm>
                <a:off x="7258016" y="3074715"/>
                <a:ext cx="100440" cy="101160"/>
              </p14:xfrm>
            </p:contentPart>
          </mc:Choice>
          <mc:Fallback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D8CC0EF4-5476-4A0F-B987-9FD8DC87EA42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7249016" y="3065715"/>
                  <a:ext cx="118080" cy="11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8624598B-C566-4734-8783-3183A4B678AF}"/>
                    </a:ext>
                  </a:extLst>
                </p14:cNvPr>
                <p14:cNvContentPartPr/>
                <p14:nvPr/>
              </p14:nvContentPartPr>
              <p14:xfrm>
                <a:off x="7251896" y="3054915"/>
                <a:ext cx="110520" cy="14220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8624598B-C566-4734-8783-3183A4B678AF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7243256" y="3045915"/>
                  <a:ext cx="128160" cy="159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649F163-2EA5-46C3-B6DE-B06ED3ED36E8}"/>
              </a:ext>
            </a:extLst>
          </p:cNvPr>
          <p:cNvGrpSpPr/>
          <p:nvPr/>
        </p:nvGrpSpPr>
        <p:grpSpPr>
          <a:xfrm>
            <a:off x="7352336" y="1793835"/>
            <a:ext cx="806400" cy="334440"/>
            <a:chOff x="7352336" y="1793835"/>
            <a:chExt cx="806400" cy="334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49" name="Ink 48">
                  <a:extLst>
                    <a:ext uri="{FF2B5EF4-FFF2-40B4-BE49-F238E27FC236}">
                      <a16:creationId xmlns:a16="http://schemas.microsoft.com/office/drawing/2014/main" id="{B187E72E-983B-4A07-8C24-72CC46C257E6}"/>
                    </a:ext>
                  </a:extLst>
                </p14:cNvPr>
                <p14:cNvContentPartPr/>
                <p14:nvPr/>
              </p14:nvContentPartPr>
              <p14:xfrm>
                <a:off x="7352336" y="1793835"/>
                <a:ext cx="480240" cy="334440"/>
              </p14:xfrm>
            </p:contentPart>
          </mc:Choice>
          <mc:Fallback>
            <p:pic>
              <p:nvPicPr>
                <p:cNvPr id="49" name="Ink 48">
                  <a:extLst>
                    <a:ext uri="{FF2B5EF4-FFF2-40B4-BE49-F238E27FC236}">
                      <a16:creationId xmlns:a16="http://schemas.microsoft.com/office/drawing/2014/main" id="{B187E72E-983B-4A07-8C24-72CC46C257E6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7343696" y="1784835"/>
                  <a:ext cx="497880" cy="35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50" name="Ink 49">
                  <a:extLst>
                    <a:ext uri="{FF2B5EF4-FFF2-40B4-BE49-F238E27FC236}">
                      <a16:creationId xmlns:a16="http://schemas.microsoft.com/office/drawing/2014/main" id="{F49745A2-1F74-4423-B799-C4D48C54ADEE}"/>
                    </a:ext>
                  </a:extLst>
                </p14:cNvPr>
                <p14:cNvContentPartPr/>
                <p14:nvPr/>
              </p14:nvContentPartPr>
              <p14:xfrm>
                <a:off x="7420376" y="1893195"/>
                <a:ext cx="75960" cy="62640"/>
              </p14:xfrm>
            </p:contentPart>
          </mc:Choice>
          <mc:Fallback>
            <p:pic>
              <p:nvPicPr>
                <p:cNvPr id="50" name="Ink 49">
                  <a:extLst>
                    <a:ext uri="{FF2B5EF4-FFF2-40B4-BE49-F238E27FC236}">
                      <a16:creationId xmlns:a16="http://schemas.microsoft.com/office/drawing/2014/main" id="{F49745A2-1F74-4423-B799-C4D48C54ADEE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7411376" y="1884195"/>
                  <a:ext cx="93600" cy="8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51" name="Ink 50">
                  <a:extLst>
                    <a:ext uri="{FF2B5EF4-FFF2-40B4-BE49-F238E27FC236}">
                      <a16:creationId xmlns:a16="http://schemas.microsoft.com/office/drawing/2014/main" id="{95181B6A-469B-475B-8FE2-DA7ABF9A276C}"/>
                    </a:ext>
                  </a:extLst>
                </p14:cNvPr>
                <p14:cNvContentPartPr/>
                <p14:nvPr/>
              </p14:nvContentPartPr>
              <p14:xfrm>
                <a:off x="7366376" y="2009835"/>
                <a:ext cx="88560" cy="59040"/>
              </p14:xfrm>
            </p:contentPart>
          </mc:Choice>
          <mc:Fallback>
            <p:pic>
              <p:nvPicPr>
                <p:cNvPr id="51" name="Ink 50">
                  <a:extLst>
                    <a:ext uri="{FF2B5EF4-FFF2-40B4-BE49-F238E27FC236}">
                      <a16:creationId xmlns:a16="http://schemas.microsoft.com/office/drawing/2014/main" id="{95181B6A-469B-475B-8FE2-DA7ABF9A276C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7357736" y="2000835"/>
                  <a:ext cx="106200" cy="7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53" name="Ink 52">
                  <a:extLst>
                    <a:ext uri="{FF2B5EF4-FFF2-40B4-BE49-F238E27FC236}">
                      <a16:creationId xmlns:a16="http://schemas.microsoft.com/office/drawing/2014/main" id="{6FB18D30-01AC-425E-912B-72E6F0AE9B8C}"/>
                    </a:ext>
                  </a:extLst>
                </p14:cNvPr>
                <p14:cNvContentPartPr/>
                <p14:nvPr/>
              </p14:nvContentPartPr>
              <p14:xfrm>
                <a:off x="8042816" y="2020995"/>
                <a:ext cx="95400" cy="3600"/>
              </p14:xfrm>
            </p:contentPart>
          </mc:Choice>
          <mc:Fallback>
            <p:pic>
              <p:nvPicPr>
                <p:cNvPr id="53" name="Ink 52">
                  <a:extLst>
                    <a:ext uri="{FF2B5EF4-FFF2-40B4-BE49-F238E27FC236}">
                      <a16:creationId xmlns:a16="http://schemas.microsoft.com/office/drawing/2014/main" id="{6FB18D30-01AC-425E-912B-72E6F0AE9B8C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8033816" y="2012355"/>
                  <a:ext cx="113040" cy="2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2D353E2A-E3CF-4143-BE47-4CDD2234F0BF}"/>
                    </a:ext>
                  </a:extLst>
                </p14:cNvPr>
                <p14:cNvContentPartPr/>
                <p14:nvPr/>
              </p14:nvContentPartPr>
              <p14:xfrm>
                <a:off x="8042816" y="1981755"/>
                <a:ext cx="84960" cy="11520"/>
              </p14:xfrm>
            </p:contentPart>
          </mc:Choice>
          <mc:Fallback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2D353E2A-E3CF-4143-BE47-4CDD2234F0BF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8034176" y="1972755"/>
                  <a:ext cx="102600" cy="2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A72A67D9-F39F-4D25-80EB-0686E88B00F7}"/>
                    </a:ext>
                  </a:extLst>
                </p14:cNvPr>
                <p14:cNvContentPartPr/>
                <p14:nvPr/>
              </p14:nvContentPartPr>
              <p14:xfrm>
                <a:off x="8027696" y="1831275"/>
                <a:ext cx="131040" cy="70200"/>
              </p14:xfrm>
            </p:contentPart>
          </mc:Choice>
          <mc:Fallback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A72A67D9-F39F-4D25-80EB-0686E88B00F7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8018696" y="1822275"/>
                  <a:ext cx="148680" cy="87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4D4EA89-3F5A-42FE-92D4-959599A04802}"/>
              </a:ext>
            </a:extLst>
          </p:cNvPr>
          <p:cNvGrpSpPr/>
          <p:nvPr/>
        </p:nvGrpSpPr>
        <p:grpSpPr>
          <a:xfrm>
            <a:off x="8402816" y="1773675"/>
            <a:ext cx="422280" cy="373680"/>
            <a:chOff x="8402816" y="1773675"/>
            <a:chExt cx="422280" cy="3736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57" name="Ink 56">
                  <a:extLst>
                    <a:ext uri="{FF2B5EF4-FFF2-40B4-BE49-F238E27FC236}">
                      <a16:creationId xmlns:a16="http://schemas.microsoft.com/office/drawing/2014/main" id="{7016E256-9BA1-451E-9EE5-E5F17259DB95}"/>
                    </a:ext>
                  </a:extLst>
                </p14:cNvPr>
                <p14:cNvContentPartPr/>
                <p14:nvPr/>
              </p14:nvContentPartPr>
              <p14:xfrm>
                <a:off x="8416856" y="1822275"/>
                <a:ext cx="87840" cy="279360"/>
              </p14:xfrm>
            </p:contentPart>
          </mc:Choice>
          <mc:Fallback>
            <p:pic>
              <p:nvPicPr>
                <p:cNvPr id="57" name="Ink 56">
                  <a:extLst>
                    <a:ext uri="{FF2B5EF4-FFF2-40B4-BE49-F238E27FC236}">
                      <a16:creationId xmlns:a16="http://schemas.microsoft.com/office/drawing/2014/main" id="{7016E256-9BA1-451E-9EE5-E5F17259DB95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8408216" y="1813275"/>
                  <a:ext cx="105480" cy="29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66FC6502-76C2-4E4C-BD69-59ED2328A891}"/>
                    </a:ext>
                  </a:extLst>
                </p14:cNvPr>
                <p14:cNvContentPartPr/>
                <p14:nvPr/>
              </p14:nvContentPartPr>
              <p14:xfrm>
                <a:off x="8402816" y="1773675"/>
                <a:ext cx="314640" cy="373680"/>
              </p14:xfrm>
            </p:contentPart>
          </mc:Choice>
          <mc:Fallback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66FC6502-76C2-4E4C-BD69-59ED2328A891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8393816" y="1765035"/>
                  <a:ext cx="332280" cy="39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">
              <p14:nvContentPartPr>
                <p14:cNvPr id="59" name="Ink 58">
                  <a:extLst>
                    <a:ext uri="{FF2B5EF4-FFF2-40B4-BE49-F238E27FC236}">
                      <a16:creationId xmlns:a16="http://schemas.microsoft.com/office/drawing/2014/main" id="{F293BFA7-B7B1-4AE9-BACF-1EB496029170}"/>
                    </a:ext>
                  </a:extLst>
                </p14:cNvPr>
                <p14:cNvContentPartPr/>
                <p14:nvPr/>
              </p14:nvContentPartPr>
              <p14:xfrm>
                <a:off x="8703776" y="1963035"/>
                <a:ext cx="121320" cy="85680"/>
              </p14:xfrm>
            </p:contentPart>
          </mc:Choice>
          <mc:Fallback>
            <p:pic>
              <p:nvPicPr>
                <p:cNvPr id="59" name="Ink 58">
                  <a:extLst>
                    <a:ext uri="{FF2B5EF4-FFF2-40B4-BE49-F238E27FC236}">
                      <a16:creationId xmlns:a16="http://schemas.microsoft.com/office/drawing/2014/main" id="{F293BFA7-B7B1-4AE9-BACF-1EB496029170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694776" y="1954035"/>
                  <a:ext cx="138960" cy="1033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8B142D48-6A21-4145-AAEE-563FE02B690C}"/>
                  </a:ext>
                </a:extLst>
              </p14:cNvPr>
              <p14:cNvContentPartPr/>
              <p14:nvPr/>
            </p14:nvContentPartPr>
            <p14:xfrm>
              <a:off x="7171976" y="3963915"/>
              <a:ext cx="1074240" cy="13644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8B142D48-6A21-4145-AAEE-563FE02B690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63336" y="3954915"/>
                <a:ext cx="1091880" cy="154080"/>
              </a:xfrm>
              <a:prstGeom prst="rect">
                <a:avLst/>
              </a:prstGeom>
            </p:spPr>
          </p:pic>
        </mc:Fallback>
      </mc:AlternateContent>
      <p:grpSp>
        <p:nvGrpSpPr>
          <p:cNvPr id="70" name="Group 69">
            <a:extLst>
              <a:ext uri="{FF2B5EF4-FFF2-40B4-BE49-F238E27FC236}">
                <a16:creationId xmlns:a16="http://schemas.microsoft.com/office/drawing/2014/main" id="{835955CE-45C1-46EB-B437-8AB44DEB207F}"/>
              </a:ext>
            </a:extLst>
          </p:cNvPr>
          <p:cNvGrpSpPr/>
          <p:nvPr/>
        </p:nvGrpSpPr>
        <p:grpSpPr>
          <a:xfrm>
            <a:off x="7174856" y="4243635"/>
            <a:ext cx="1083600" cy="229680"/>
            <a:chOff x="7174856" y="4243635"/>
            <a:chExt cx="1083600" cy="2296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4">
              <p14:nvContentPartPr>
                <p14:cNvPr id="62" name="Ink 61">
                  <a:extLst>
                    <a:ext uri="{FF2B5EF4-FFF2-40B4-BE49-F238E27FC236}">
                      <a16:creationId xmlns:a16="http://schemas.microsoft.com/office/drawing/2014/main" id="{2C5E3FFA-2340-488D-B714-252C164C2B40}"/>
                    </a:ext>
                  </a:extLst>
                </p14:cNvPr>
                <p14:cNvContentPartPr/>
                <p14:nvPr/>
              </p14:nvContentPartPr>
              <p14:xfrm>
                <a:off x="7174856" y="4280355"/>
                <a:ext cx="177480" cy="177120"/>
              </p14:xfrm>
            </p:contentPart>
          </mc:Choice>
          <mc:Fallback>
            <p:pic>
              <p:nvPicPr>
                <p:cNvPr id="62" name="Ink 61">
                  <a:extLst>
                    <a:ext uri="{FF2B5EF4-FFF2-40B4-BE49-F238E27FC236}">
                      <a16:creationId xmlns:a16="http://schemas.microsoft.com/office/drawing/2014/main" id="{2C5E3FFA-2340-488D-B714-252C164C2B40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7166216" y="4271355"/>
                  <a:ext cx="195120" cy="19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">
              <p14:nvContentPartPr>
                <p14:cNvPr id="63" name="Ink 62">
                  <a:extLst>
                    <a:ext uri="{FF2B5EF4-FFF2-40B4-BE49-F238E27FC236}">
                      <a16:creationId xmlns:a16="http://schemas.microsoft.com/office/drawing/2014/main" id="{7AA683D6-9734-4473-8F3C-EBD16D1E2598}"/>
                    </a:ext>
                  </a:extLst>
                </p14:cNvPr>
                <p14:cNvContentPartPr/>
                <p14:nvPr/>
              </p14:nvContentPartPr>
              <p14:xfrm>
                <a:off x="7418576" y="4304475"/>
                <a:ext cx="174240" cy="145440"/>
              </p14:xfrm>
            </p:contentPart>
          </mc:Choice>
          <mc:Fallback>
            <p:pic>
              <p:nvPicPr>
                <p:cNvPr id="63" name="Ink 62">
                  <a:extLst>
                    <a:ext uri="{FF2B5EF4-FFF2-40B4-BE49-F238E27FC236}">
                      <a16:creationId xmlns:a16="http://schemas.microsoft.com/office/drawing/2014/main" id="{7AA683D6-9734-4473-8F3C-EBD16D1E2598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7409936" y="4295835"/>
                  <a:ext cx="191880" cy="16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">
              <p14:nvContentPartPr>
                <p14:cNvPr id="64" name="Ink 63">
                  <a:extLst>
                    <a:ext uri="{FF2B5EF4-FFF2-40B4-BE49-F238E27FC236}">
                      <a16:creationId xmlns:a16="http://schemas.microsoft.com/office/drawing/2014/main" id="{DEEDB073-52B6-4031-9957-53125D6A73B2}"/>
                    </a:ext>
                  </a:extLst>
                </p14:cNvPr>
                <p14:cNvContentPartPr/>
                <p14:nvPr/>
              </p14:nvContentPartPr>
              <p14:xfrm>
                <a:off x="7448096" y="4299795"/>
                <a:ext cx="141840" cy="173520"/>
              </p14:xfrm>
            </p:contentPart>
          </mc:Choice>
          <mc:Fallback>
            <p:pic>
              <p:nvPicPr>
                <p:cNvPr id="64" name="Ink 63">
                  <a:extLst>
                    <a:ext uri="{FF2B5EF4-FFF2-40B4-BE49-F238E27FC236}">
                      <a16:creationId xmlns:a16="http://schemas.microsoft.com/office/drawing/2014/main" id="{DEEDB073-52B6-4031-9957-53125D6A73B2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7439456" y="4290795"/>
                  <a:ext cx="159480" cy="19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">
              <p14:nvContentPartPr>
                <p14:cNvPr id="65" name="Ink 64">
                  <a:extLst>
                    <a:ext uri="{FF2B5EF4-FFF2-40B4-BE49-F238E27FC236}">
                      <a16:creationId xmlns:a16="http://schemas.microsoft.com/office/drawing/2014/main" id="{6C1DD604-DEAF-42C0-B254-6215B22A0A58}"/>
                    </a:ext>
                  </a:extLst>
                </p14:cNvPr>
                <p14:cNvContentPartPr/>
                <p14:nvPr/>
              </p14:nvContentPartPr>
              <p14:xfrm>
                <a:off x="7714856" y="4368195"/>
                <a:ext cx="76680" cy="74160"/>
              </p14:xfrm>
            </p:contentPart>
          </mc:Choice>
          <mc:Fallback>
            <p:pic>
              <p:nvPicPr>
                <p:cNvPr id="65" name="Ink 64">
                  <a:extLst>
                    <a:ext uri="{FF2B5EF4-FFF2-40B4-BE49-F238E27FC236}">
                      <a16:creationId xmlns:a16="http://schemas.microsoft.com/office/drawing/2014/main" id="{6C1DD604-DEAF-42C0-B254-6215B22A0A58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7706216" y="4359195"/>
                  <a:ext cx="94320" cy="9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">
              <p14:nvContentPartPr>
                <p14:cNvPr id="66" name="Ink 65">
                  <a:extLst>
                    <a:ext uri="{FF2B5EF4-FFF2-40B4-BE49-F238E27FC236}">
                      <a16:creationId xmlns:a16="http://schemas.microsoft.com/office/drawing/2014/main" id="{EBA03DD4-3687-4266-9476-FF1C981C5FBE}"/>
                    </a:ext>
                  </a:extLst>
                </p14:cNvPr>
                <p14:cNvContentPartPr/>
                <p14:nvPr/>
              </p14:nvContentPartPr>
              <p14:xfrm>
                <a:off x="7890896" y="4243635"/>
                <a:ext cx="149040" cy="174960"/>
              </p14:xfrm>
            </p:contentPart>
          </mc:Choice>
          <mc:Fallback>
            <p:pic>
              <p:nvPicPr>
                <p:cNvPr id="66" name="Ink 65">
                  <a:extLst>
                    <a:ext uri="{FF2B5EF4-FFF2-40B4-BE49-F238E27FC236}">
                      <a16:creationId xmlns:a16="http://schemas.microsoft.com/office/drawing/2014/main" id="{EBA03DD4-3687-4266-9476-FF1C981C5FBE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7881896" y="4234995"/>
                  <a:ext cx="166680" cy="19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">
              <p14:nvContentPartPr>
                <p14:cNvPr id="67" name="Ink 66">
                  <a:extLst>
                    <a:ext uri="{FF2B5EF4-FFF2-40B4-BE49-F238E27FC236}">
                      <a16:creationId xmlns:a16="http://schemas.microsoft.com/office/drawing/2014/main" id="{099AFC27-C237-4CD2-9044-69648FAF8159}"/>
                    </a:ext>
                  </a:extLst>
                </p14:cNvPr>
                <p14:cNvContentPartPr/>
                <p14:nvPr/>
              </p14:nvContentPartPr>
              <p14:xfrm>
                <a:off x="7944896" y="4354875"/>
                <a:ext cx="47160" cy="6480"/>
              </p14:xfrm>
            </p:contentPart>
          </mc:Choice>
          <mc:Fallback>
            <p:pic>
              <p:nvPicPr>
                <p:cNvPr id="67" name="Ink 66">
                  <a:extLst>
                    <a:ext uri="{FF2B5EF4-FFF2-40B4-BE49-F238E27FC236}">
                      <a16:creationId xmlns:a16="http://schemas.microsoft.com/office/drawing/2014/main" id="{099AFC27-C237-4CD2-9044-69648FAF8159}"/>
                    </a:ext>
                  </a:extLst>
                </p:cNvPr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7935896" y="4346235"/>
                  <a:ext cx="64800" cy="2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">
              <p14:nvContentPartPr>
                <p14:cNvPr id="68" name="Ink 67">
                  <a:extLst>
                    <a:ext uri="{FF2B5EF4-FFF2-40B4-BE49-F238E27FC236}">
                      <a16:creationId xmlns:a16="http://schemas.microsoft.com/office/drawing/2014/main" id="{1ABFB83F-13C2-4087-A29F-9092B4A0B8B5}"/>
                    </a:ext>
                  </a:extLst>
                </p14:cNvPr>
                <p14:cNvContentPartPr/>
                <p14:nvPr/>
              </p14:nvContentPartPr>
              <p14:xfrm>
                <a:off x="8089256" y="4246515"/>
                <a:ext cx="169200" cy="163440"/>
              </p14:xfrm>
            </p:contentPart>
          </mc:Choice>
          <mc:Fallback>
            <p:pic>
              <p:nvPicPr>
                <p:cNvPr id="68" name="Ink 67">
                  <a:extLst>
                    <a:ext uri="{FF2B5EF4-FFF2-40B4-BE49-F238E27FC236}">
                      <a16:creationId xmlns:a16="http://schemas.microsoft.com/office/drawing/2014/main" id="{1ABFB83F-13C2-4087-A29F-9092B4A0B8B5}"/>
                    </a:ext>
                  </a:extLst>
                </p:cNvPr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8080616" y="4237875"/>
                  <a:ext cx="186840" cy="18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">
              <p14:nvContentPartPr>
                <p14:cNvPr id="69" name="Ink 68">
                  <a:extLst>
                    <a:ext uri="{FF2B5EF4-FFF2-40B4-BE49-F238E27FC236}">
                      <a16:creationId xmlns:a16="http://schemas.microsoft.com/office/drawing/2014/main" id="{D3BC834B-3640-4457-88FA-73EB41730C29}"/>
                    </a:ext>
                  </a:extLst>
                </p14:cNvPr>
                <p14:cNvContentPartPr/>
                <p14:nvPr/>
              </p14:nvContentPartPr>
              <p14:xfrm>
                <a:off x="8164856" y="4333995"/>
                <a:ext cx="82080" cy="5040"/>
              </p14:xfrm>
            </p:contentPart>
          </mc:Choice>
          <mc:Fallback>
            <p:pic>
              <p:nvPicPr>
                <p:cNvPr id="69" name="Ink 68">
                  <a:extLst>
                    <a:ext uri="{FF2B5EF4-FFF2-40B4-BE49-F238E27FC236}">
                      <a16:creationId xmlns:a16="http://schemas.microsoft.com/office/drawing/2014/main" id="{D3BC834B-3640-4457-88FA-73EB41730C29}"/>
                    </a:ext>
                  </a:extLst>
                </p:cNvPr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8156216" y="4324995"/>
                  <a:ext cx="99720" cy="226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756544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916E0F-6A4F-499B-9E6B-3F5C5DFBA5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C7EBAA-2862-47E3-BA26-68355C31E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374" y="233362"/>
            <a:ext cx="6887514" cy="65960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D076277-838C-4C51-BCF3-4EF1D7E789C1}"/>
                  </a:ext>
                </a:extLst>
              </p14:cNvPr>
              <p14:cNvContentPartPr/>
              <p14:nvPr/>
            </p14:nvContentPartPr>
            <p14:xfrm>
              <a:off x="565976" y="2061675"/>
              <a:ext cx="72360" cy="10969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D076277-838C-4C51-BCF3-4EF1D7E789C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6976" y="2052675"/>
                <a:ext cx="90000" cy="11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8C484847-63FB-4EC0-8032-00325E072BC4}"/>
                  </a:ext>
                </a:extLst>
              </p14:cNvPr>
              <p14:cNvContentPartPr/>
              <p14:nvPr/>
            </p14:nvContentPartPr>
            <p14:xfrm>
              <a:off x="495776" y="2940075"/>
              <a:ext cx="1774080" cy="29088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8C484847-63FB-4EC0-8032-00325E072BC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6776" y="2931075"/>
                <a:ext cx="179172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D19D3AD6-E24E-4E86-805E-B9698E9ACEE7}"/>
                  </a:ext>
                </a:extLst>
              </p14:cNvPr>
              <p14:cNvContentPartPr/>
              <p14:nvPr/>
            </p14:nvContentPartPr>
            <p14:xfrm>
              <a:off x="365816" y="2078235"/>
              <a:ext cx="539640" cy="50508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D19D3AD6-E24E-4E86-805E-B9698E9ACEE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56816" y="2069235"/>
                <a:ext cx="55728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331378E9-8C38-4C57-9467-DCB103E666F6}"/>
                  </a:ext>
                </a:extLst>
              </p14:cNvPr>
              <p14:cNvContentPartPr/>
              <p14:nvPr/>
            </p14:nvContentPartPr>
            <p14:xfrm>
              <a:off x="1958096" y="2067795"/>
              <a:ext cx="673920" cy="44100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331378E9-8C38-4C57-9467-DCB103E666F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949456" y="2058795"/>
                <a:ext cx="691560" cy="458640"/>
              </a:xfrm>
              <a:prstGeom prst="rect">
                <a:avLst/>
              </a:prstGeom>
            </p:spPr>
          </p:pic>
        </mc:Fallback>
      </mc:AlternateContent>
      <p:grpSp>
        <p:nvGrpSpPr>
          <p:cNvPr id="63" name="Group 62">
            <a:extLst>
              <a:ext uri="{FF2B5EF4-FFF2-40B4-BE49-F238E27FC236}">
                <a16:creationId xmlns:a16="http://schemas.microsoft.com/office/drawing/2014/main" id="{C5C16028-F521-4719-A4C0-EDD7DC221B76}"/>
              </a:ext>
            </a:extLst>
          </p:cNvPr>
          <p:cNvGrpSpPr/>
          <p:nvPr/>
        </p:nvGrpSpPr>
        <p:grpSpPr>
          <a:xfrm>
            <a:off x="730496" y="1411515"/>
            <a:ext cx="690840" cy="1134720"/>
            <a:chOff x="730496" y="1411515"/>
            <a:chExt cx="690840" cy="11347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C3F9B2B4-F1F7-4927-8EB7-3F7DC44A340C}"/>
                    </a:ext>
                  </a:extLst>
                </p14:cNvPr>
                <p14:cNvContentPartPr/>
                <p14:nvPr/>
              </p14:nvContentPartPr>
              <p14:xfrm>
                <a:off x="797816" y="2058795"/>
                <a:ext cx="522720" cy="166680"/>
              </p14:xfrm>
            </p:contentPart>
          </mc:Choice>
          <mc:Fallback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C3F9B2B4-F1F7-4927-8EB7-3F7DC44A340C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789176" y="2050155"/>
                  <a:ext cx="540360" cy="18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56" name="Ink 55">
                  <a:extLst>
                    <a:ext uri="{FF2B5EF4-FFF2-40B4-BE49-F238E27FC236}">
                      <a16:creationId xmlns:a16="http://schemas.microsoft.com/office/drawing/2014/main" id="{CB17DE7F-FA8F-4F1A-BCE5-5B926E295B52}"/>
                    </a:ext>
                  </a:extLst>
                </p14:cNvPr>
                <p14:cNvContentPartPr/>
                <p14:nvPr/>
              </p14:nvContentPartPr>
              <p14:xfrm>
                <a:off x="730496" y="2049075"/>
                <a:ext cx="684720" cy="497160"/>
              </p14:xfrm>
            </p:contentPart>
          </mc:Choice>
          <mc:Fallback>
            <p:pic>
              <p:nvPicPr>
                <p:cNvPr id="56" name="Ink 55">
                  <a:extLst>
                    <a:ext uri="{FF2B5EF4-FFF2-40B4-BE49-F238E27FC236}">
                      <a16:creationId xmlns:a16="http://schemas.microsoft.com/office/drawing/2014/main" id="{CB17DE7F-FA8F-4F1A-BCE5-5B926E295B52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721496" y="2040075"/>
                  <a:ext cx="702360" cy="51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A8897C5D-0B99-4584-AF69-0B4170C5B4A6}"/>
                    </a:ext>
                  </a:extLst>
                </p14:cNvPr>
                <p14:cNvContentPartPr/>
                <p14:nvPr/>
              </p14:nvContentPartPr>
              <p14:xfrm>
                <a:off x="915536" y="1747755"/>
                <a:ext cx="147960" cy="308520"/>
              </p14:xfrm>
            </p:contentPart>
          </mc:Choice>
          <mc:Fallback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A8897C5D-0B99-4584-AF69-0B4170C5B4A6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906536" y="1739115"/>
                  <a:ext cx="165600" cy="32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59" name="Ink 58">
                  <a:extLst>
                    <a:ext uri="{FF2B5EF4-FFF2-40B4-BE49-F238E27FC236}">
                      <a16:creationId xmlns:a16="http://schemas.microsoft.com/office/drawing/2014/main" id="{692BB792-ECE3-4534-B2EE-2ACE455B5388}"/>
                    </a:ext>
                  </a:extLst>
                </p14:cNvPr>
                <p14:cNvContentPartPr/>
                <p14:nvPr/>
              </p14:nvContentPartPr>
              <p14:xfrm>
                <a:off x="1044056" y="1570635"/>
                <a:ext cx="230760" cy="126000"/>
              </p14:xfrm>
            </p:contentPart>
          </mc:Choice>
          <mc:Fallback>
            <p:pic>
              <p:nvPicPr>
                <p:cNvPr id="59" name="Ink 58">
                  <a:extLst>
                    <a:ext uri="{FF2B5EF4-FFF2-40B4-BE49-F238E27FC236}">
                      <a16:creationId xmlns:a16="http://schemas.microsoft.com/office/drawing/2014/main" id="{692BB792-ECE3-4534-B2EE-2ACE455B5388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1035416" y="1561635"/>
                  <a:ext cx="248400" cy="14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">
              <p14:nvContentPartPr>
                <p14:cNvPr id="60" name="Ink 59">
                  <a:extLst>
                    <a:ext uri="{FF2B5EF4-FFF2-40B4-BE49-F238E27FC236}">
                      <a16:creationId xmlns:a16="http://schemas.microsoft.com/office/drawing/2014/main" id="{E29947F4-17AF-4C1D-BD87-FAF03AD73B8C}"/>
                    </a:ext>
                  </a:extLst>
                </p14:cNvPr>
                <p14:cNvContentPartPr/>
                <p14:nvPr/>
              </p14:nvContentPartPr>
              <p14:xfrm>
                <a:off x="1134056" y="1411515"/>
                <a:ext cx="74160" cy="98640"/>
              </p14:xfrm>
            </p:contentPart>
          </mc:Choice>
          <mc:Fallback>
            <p:pic>
              <p:nvPicPr>
                <p:cNvPr id="60" name="Ink 59">
                  <a:extLst>
                    <a:ext uri="{FF2B5EF4-FFF2-40B4-BE49-F238E27FC236}">
                      <a16:creationId xmlns:a16="http://schemas.microsoft.com/office/drawing/2014/main" id="{E29947F4-17AF-4C1D-BD87-FAF03AD73B8C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1125416" y="1402875"/>
                  <a:ext cx="91800" cy="11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">
              <p14:nvContentPartPr>
                <p14:cNvPr id="61" name="Ink 60">
                  <a:extLst>
                    <a:ext uri="{FF2B5EF4-FFF2-40B4-BE49-F238E27FC236}">
                      <a16:creationId xmlns:a16="http://schemas.microsoft.com/office/drawing/2014/main" id="{D3F06572-EB13-4041-94CA-2B20759DAB05}"/>
                    </a:ext>
                  </a:extLst>
                </p14:cNvPr>
                <p14:cNvContentPartPr/>
                <p14:nvPr/>
              </p14:nvContentPartPr>
              <p14:xfrm>
                <a:off x="1216496" y="1539315"/>
                <a:ext cx="111240" cy="129240"/>
              </p14:xfrm>
            </p:contentPart>
          </mc:Choice>
          <mc:Fallback>
            <p:pic>
              <p:nvPicPr>
                <p:cNvPr id="61" name="Ink 60">
                  <a:extLst>
                    <a:ext uri="{FF2B5EF4-FFF2-40B4-BE49-F238E27FC236}">
                      <a16:creationId xmlns:a16="http://schemas.microsoft.com/office/drawing/2014/main" id="{D3F06572-EB13-4041-94CA-2B20759DAB05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1207856" y="1530315"/>
                  <a:ext cx="12888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62" name="Ink 61">
                  <a:extLst>
                    <a:ext uri="{FF2B5EF4-FFF2-40B4-BE49-F238E27FC236}">
                      <a16:creationId xmlns:a16="http://schemas.microsoft.com/office/drawing/2014/main" id="{8BC68F20-EEDD-4550-9E95-A43E49D7CE35}"/>
                    </a:ext>
                  </a:extLst>
                </p14:cNvPr>
                <p14:cNvContentPartPr/>
                <p14:nvPr/>
              </p14:nvContentPartPr>
              <p14:xfrm>
                <a:off x="1349336" y="1443555"/>
                <a:ext cx="72000" cy="102240"/>
              </p14:xfrm>
            </p:contentPart>
          </mc:Choice>
          <mc:Fallback>
            <p:pic>
              <p:nvPicPr>
                <p:cNvPr id="62" name="Ink 61">
                  <a:extLst>
                    <a:ext uri="{FF2B5EF4-FFF2-40B4-BE49-F238E27FC236}">
                      <a16:creationId xmlns:a16="http://schemas.microsoft.com/office/drawing/2014/main" id="{8BC68F20-EEDD-4550-9E95-A43E49D7CE35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1340696" y="1434915"/>
                  <a:ext cx="89640" cy="1198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9F2ADA5-3575-4707-9F50-1B44783EBD31}"/>
              </a:ext>
            </a:extLst>
          </p:cNvPr>
          <p:cNvGrpSpPr/>
          <p:nvPr/>
        </p:nvGrpSpPr>
        <p:grpSpPr>
          <a:xfrm>
            <a:off x="2470016" y="2278035"/>
            <a:ext cx="792720" cy="351720"/>
            <a:chOff x="2470016" y="2278035"/>
            <a:chExt cx="792720" cy="3517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64" name="Ink 63">
                  <a:extLst>
                    <a:ext uri="{FF2B5EF4-FFF2-40B4-BE49-F238E27FC236}">
                      <a16:creationId xmlns:a16="http://schemas.microsoft.com/office/drawing/2014/main" id="{5DDE2323-EC40-4A1F-9762-8616AAFC1B45}"/>
                    </a:ext>
                  </a:extLst>
                </p14:cNvPr>
                <p14:cNvContentPartPr/>
                <p14:nvPr/>
              </p14:nvContentPartPr>
              <p14:xfrm>
                <a:off x="2470016" y="2529315"/>
                <a:ext cx="239040" cy="100440"/>
              </p14:xfrm>
            </p:contentPart>
          </mc:Choice>
          <mc:Fallback>
            <p:pic>
              <p:nvPicPr>
                <p:cNvPr id="64" name="Ink 63">
                  <a:extLst>
                    <a:ext uri="{FF2B5EF4-FFF2-40B4-BE49-F238E27FC236}">
                      <a16:creationId xmlns:a16="http://schemas.microsoft.com/office/drawing/2014/main" id="{5DDE2323-EC40-4A1F-9762-8616AAFC1B45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2461376" y="2520675"/>
                  <a:ext cx="256680" cy="11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">
              <p14:nvContentPartPr>
                <p14:cNvPr id="65" name="Ink 64">
                  <a:extLst>
                    <a:ext uri="{FF2B5EF4-FFF2-40B4-BE49-F238E27FC236}">
                      <a16:creationId xmlns:a16="http://schemas.microsoft.com/office/drawing/2014/main" id="{3D8F88C6-DC8C-4FD9-AA82-178507F01A96}"/>
                    </a:ext>
                  </a:extLst>
                </p14:cNvPr>
                <p14:cNvContentPartPr/>
                <p14:nvPr/>
              </p14:nvContentPartPr>
              <p14:xfrm>
                <a:off x="2837576" y="2388195"/>
                <a:ext cx="112680" cy="181080"/>
              </p14:xfrm>
            </p:contentPart>
          </mc:Choice>
          <mc:Fallback>
            <p:pic>
              <p:nvPicPr>
                <p:cNvPr id="65" name="Ink 64">
                  <a:extLst>
                    <a:ext uri="{FF2B5EF4-FFF2-40B4-BE49-F238E27FC236}">
                      <a16:creationId xmlns:a16="http://schemas.microsoft.com/office/drawing/2014/main" id="{3D8F88C6-DC8C-4FD9-AA82-178507F01A96}"/>
                    </a:ext>
                  </a:extLst>
                </p:cNvPr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2828936" y="2379555"/>
                  <a:ext cx="130320" cy="19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">
              <p14:nvContentPartPr>
                <p14:cNvPr id="66" name="Ink 65">
                  <a:extLst>
                    <a:ext uri="{FF2B5EF4-FFF2-40B4-BE49-F238E27FC236}">
                      <a16:creationId xmlns:a16="http://schemas.microsoft.com/office/drawing/2014/main" id="{1F378EDF-DAD3-4BC9-A081-205B46FEF4BA}"/>
                    </a:ext>
                  </a:extLst>
                </p14:cNvPr>
                <p14:cNvContentPartPr/>
                <p14:nvPr/>
              </p14:nvContentPartPr>
              <p14:xfrm>
                <a:off x="2951696" y="2278035"/>
                <a:ext cx="78120" cy="61560"/>
              </p14:xfrm>
            </p:contentPart>
          </mc:Choice>
          <mc:Fallback>
            <p:pic>
              <p:nvPicPr>
                <p:cNvPr id="66" name="Ink 65">
                  <a:extLst>
                    <a:ext uri="{FF2B5EF4-FFF2-40B4-BE49-F238E27FC236}">
                      <a16:creationId xmlns:a16="http://schemas.microsoft.com/office/drawing/2014/main" id="{1F378EDF-DAD3-4BC9-A081-205B46FEF4BA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2943056" y="2269035"/>
                  <a:ext cx="95760" cy="7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">
              <p14:nvContentPartPr>
                <p14:cNvPr id="67" name="Ink 66">
                  <a:extLst>
                    <a:ext uri="{FF2B5EF4-FFF2-40B4-BE49-F238E27FC236}">
                      <a16:creationId xmlns:a16="http://schemas.microsoft.com/office/drawing/2014/main" id="{D7A61278-698F-451D-AFA4-C3303018C08F}"/>
                    </a:ext>
                  </a:extLst>
                </p14:cNvPr>
                <p14:cNvContentPartPr/>
                <p14:nvPr/>
              </p14:nvContentPartPr>
              <p14:xfrm>
                <a:off x="3041336" y="2430675"/>
                <a:ext cx="116280" cy="136800"/>
              </p14:xfrm>
            </p:contentPart>
          </mc:Choice>
          <mc:Fallback>
            <p:pic>
              <p:nvPicPr>
                <p:cNvPr id="67" name="Ink 66">
                  <a:extLst>
                    <a:ext uri="{FF2B5EF4-FFF2-40B4-BE49-F238E27FC236}">
                      <a16:creationId xmlns:a16="http://schemas.microsoft.com/office/drawing/2014/main" id="{D7A61278-698F-451D-AFA4-C3303018C08F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3032336" y="2421675"/>
                  <a:ext cx="133920" cy="15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">
              <p14:nvContentPartPr>
                <p14:cNvPr id="68" name="Ink 67">
                  <a:extLst>
                    <a:ext uri="{FF2B5EF4-FFF2-40B4-BE49-F238E27FC236}">
                      <a16:creationId xmlns:a16="http://schemas.microsoft.com/office/drawing/2014/main" id="{F145716C-9B89-4BF8-88CD-B3EBE0037F28}"/>
                    </a:ext>
                  </a:extLst>
                </p14:cNvPr>
                <p14:cNvContentPartPr/>
                <p14:nvPr/>
              </p14:nvContentPartPr>
              <p14:xfrm>
                <a:off x="3142496" y="2333115"/>
                <a:ext cx="120240" cy="87120"/>
              </p14:xfrm>
            </p:contentPart>
          </mc:Choice>
          <mc:Fallback>
            <p:pic>
              <p:nvPicPr>
                <p:cNvPr id="68" name="Ink 67">
                  <a:extLst>
                    <a:ext uri="{FF2B5EF4-FFF2-40B4-BE49-F238E27FC236}">
                      <a16:creationId xmlns:a16="http://schemas.microsoft.com/office/drawing/2014/main" id="{F145716C-9B89-4BF8-88CD-B3EBE0037F28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3133496" y="2324115"/>
                  <a:ext cx="137880" cy="1047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B895FC5D-6267-4FDD-8AED-93C9F4811E8E}"/>
              </a:ext>
            </a:extLst>
          </p:cNvPr>
          <p:cNvGrpSpPr/>
          <p:nvPr/>
        </p:nvGrpSpPr>
        <p:grpSpPr>
          <a:xfrm>
            <a:off x="633296" y="3190995"/>
            <a:ext cx="820440" cy="382320"/>
            <a:chOff x="633296" y="3190995"/>
            <a:chExt cx="820440" cy="3823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5">
              <p14:nvContentPartPr>
                <p14:cNvPr id="70" name="Ink 69">
                  <a:extLst>
                    <a:ext uri="{FF2B5EF4-FFF2-40B4-BE49-F238E27FC236}">
                      <a16:creationId xmlns:a16="http://schemas.microsoft.com/office/drawing/2014/main" id="{EE4BBE35-2948-4763-AC9F-FC3960668A42}"/>
                    </a:ext>
                  </a:extLst>
                </p14:cNvPr>
                <p14:cNvContentPartPr/>
                <p14:nvPr/>
              </p14:nvContentPartPr>
              <p14:xfrm>
                <a:off x="633296" y="3190995"/>
                <a:ext cx="230040" cy="275040"/>
              </p14:xfrm>
            </p:contentPart>
          </mc:Choice>
          <mc:Fallback>
            <p:pic>
              <p:nvPicPr>
                <p:cNvPr id="70" name="Ink 69">
                  <a:extLst>
                    <a:ext uri="{FF2B5EF4-FFF2-40B4-BE49-F238E27FC236}">
                      <a16:creationId xmlns:a16="http://schemas.microsoft.com/office/drawing/2014/main" id="{EE4BBE35-2948-4763-AC9F-FC3960668A42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24296" y="3182355"/>
                  <a:ext cx="247680" cy="29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">
              <p14:nvContentPartPr>
                <p14:cNvPr id="71" name="Ink 70">
                  <a:extLst>
                    <a:ext uri="{FF2B5EF4-FFF2-40B4-BE49-F238E27FC236}">
                      <a16:creationId xmlns:a16="http://schemas.microsoft.com/office/drawing/2014/main" id="{DC2D8005-ADC8-4E97-B985-3F97D4DF5B1C}"/>
                    </a:ext>
                  </a:extLst>
                </p14:cNvPr>
                <p14:cNvContentPartPr/>
                <p14:nvPr/>
              </p14:nvContentPartPr>
              <p14:xfrm>
                <a:off x="995816" y="3421395"/>
                <a:ext cx="153360" cy="151920"/>
              </p14:xfrm>
            </p:contentPart>
          </mc:Choice>
          <mc:Fallback>
            <p:pic>
              <p:nvPicPr>
                <p:cNvPr id="71" name="Ink 70">
                  <a:extLst>
                    <a:ext uri="{FF2B5EF4-FFF2-40B4-BE49-F238E27FC236}">
                      <a16:creationId xmlns:a16="http://schemas.microsoft.com/office/drawing/2014/main" id="{DC2D8005-ADC8-4E97-B985-3F97D4DF5B1C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986816" y="3412755"/>
                  <a:ext cx="171000" cy="16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">
              <p14:nvContentPartPr>
                <p14:cNvPr id="72" name="Ink 71">
                  <a:extLst>
                    <a:ext uri="{FF2B5EF4-FFF2-40B4-BE49-F238E27FC236}">
                      <a16:creationId xmlns:a16="http://schemas.microsoft.com/office/drawing/2014/main" id="{C9F0DA6F-D50F-46B2-A372-BFCD1D007987}"/>
                    </a:ext>
                  </a:extLst>
                </p14:cNvPr>
                <p14:cNvContentPartPr/>
                <p14:nvPr/>
              </p14:nvContentPartPr>
              <p14:xfrm>
                <a:off x="1193456" y="3350835"/>
                <a:ext cx="132480" cy="210600"/>
              </p14:xfrm>
            </p:contentPart>
          </mc:Choice>
          <mc:Fallback>
            <p:pic>
              <p:nvPicPr>
                <p:cNvPr id="72" name="Ink 71">
                  <a:extLst>
                    <a:ext uri="{FF2B5EF4-FFF2-40B4-BE49-F238E27FC236}">
                      <a16:creationId xmlns:a16="http://schemas.microsoft.com/office/drawing/2014/main" id="{C9F0DA6F-D50F-46B2-A372-BFCD1D007987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1184816" y="3342195"/>
                  <a:ext cx="150120" cy="22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">
              <p14:nvContentPartPr>
                <p14:cNvPr id="73" name="Ink 72">
                  <a:extLst>
                    <a:ext uri="{FF2B5EF4-FFF2-40B4-BE49-F238E27FC236}">
                      <a16:creationId xmlns:a16="http://schemas.microsoft.com/office/drawing/2014/main" id="{1B94BB45-7E28-4E28-B3F2-76C7CB97E0F8}"/>
                    </a:ext>
                  </a:extLst>
                </p14:cNvPr>
                <p14:cNvContentPartPr/>
                <p14:nvPr/>
              </p14:nvContentPartPr>
              <p14:xfrm>
                <a:off x="1378136" y="3368115"/>
                <a:ext cx="75600" cy="68400"/>
              </p14:xfrm>
            </p:contentPart>
          </mc:Choice>
          <mc:Fallback>
            <p:pic>
              <p:nvPicPr>
                <p:cNvPr id="73" name="Ink 72">
                  <a:extLst>
                    <a:ext uri="{FF2B5EF4-FFF2-40B4-BE49-F238E27FC236}">
                      <a16:creationId xmlns:a16="http://schemas.microsoft.com/office/drawing/2014/main" id="{1B94BB45-7E28-4E28-B3F2-76C7CB97E0F8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1369496" y="3359475"/>
                  <a:ext cx="93240" cy="860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2CCC62F2-81AA-4EBC-9C9C-DA2BF18F48A4}"/>
              </a:ext>
            </a:extLst>
          </p:cNvPr>
          <p:cNvGrpSpPr/>
          <p:nvPr/>
        </p:nvGrpSpPr>
        <p:grpSpPr>
          <a:xfrm>
            <a:off x="15536" y="1503315"/>
            <a:ext cx="2705760" cy="1976760"/>
            <a:chOff x="15536" y="1503315"/>
            <a:chExt cx="2705760" cy="19767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3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8B0C3C91-8C8E-4474-B417-39355D874544}"/>
                    </a:ext>
                  </a:extLst>
                </p14:cNvPr>
                <p14:cNvContentPartPr/>
                <p14:nvPr/>
              </p14:nvContentPartPr>
              <p14:xfrm>
                <a:off x="581096" y="2025315"/>
                <a:ext cx="1894320" cy="128412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8B0C3C91-8C8E-4474-B417-39355D874544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572096" y="2016315"/>
                  <a:ext cx="1911960" cy="130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AB2E6705-B8C6-4053-9E33-CAAFF6A2470D}"/>
                    </a:ext>
                  </a:extLst>
                </p14:cNvPr>
                <p14:cNvContentPartPr/>
                <p14:nvPr/>
              </p14:nvContentPartPr>
              <p14:xfrm>
                <a:off x="630776" y="3122955"/>
                <a:ext cx="5400" cy="107640"/>
              </p14:xfrm>
            </p:contentPart>
          </mc:Choice>
          <mc:Fallback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AB2E6705-B8C6-4053-9E33-CAAFF6A2470D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621776" y="3113955"/>
                  <a:ext cx="23040" cy="125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7A067244-19FE-468B-92B6-FE0B62F3186A}"/>
                    </a:ext>
                  </a:extLst>
                </p14:cNvPr>
                <p14:cNvContentPartPr/>
                <p14:nvPr/>
              </p14:nvContentPartPr>
              <p14:xfrm>
                <a:off x="623216" y="2607795"/>
                <a:ext cx="1760040" cy="3240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7A067244-19FE-468B-92B6-FE0B62F3186A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614576" y="2599155"/>
                  <a:ext cx="1777680" cy="5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78BB0FAA-4F69-4774-9020-4040B9EE5778}"/>
                    </a:ext>
                  </a:extLst>
                </p14:cNvPr>
                <p14:cNvContentPartPr/>
                <p14:nvPr/>
              </p14:nvContentPartPr>
              <p14:xfrm>
                <a:off x="622136" y="2925675"/>
                <a:ext cx="1825920" cy="2664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78BB0FAA-4F69-4774-9020-4040B9EE5778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613136" y="2917035"/>
                  <a:ext cx="1843560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68402787-6915-4E2A-91B5-AF2BB8477DAF}"/>
                    </a:ext>
                  </a:extLst>
                </p14:cNvPr>
                <p14:cNvContentPartPr/>
                <p14:nvPr/>
              </p14:nvContentPartPr>
              <p14:xfrm>
                <a:off x="566696" y="2335995"/>
                <a:ext cx="1918800" cy="5652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68402787-6915-4E2A-91B5-AF2BB8477DAF}"/>
                    </a:ext>
                  </a:extLst>
                </p:cNvPr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558056" y="2327355"/>
                  <a:ext cx="1936440" cy="74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5A11A797-5154-4FB4-92A3-AFC6474147A3}"/>
                    </a:ext>
                  </a:extLst>
                </p14:cNvPr>
                <p14:cNvContentPartPr/>
                <p14:nvPr/>
              </p14:nvContentPartPr>
              <p14:xfrm>
                <a:off x="1400816" y="2046555"/>
                <a:ext cx="101880" cy="118116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5A11A797-5154-4FB4-92A3-AFC6474147A3}"/>
                    </a:ext>
                  </a:extLst>
                </p:cNvPr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1391816" y="2037915"/>
                  <a:ext cx="119520" cy="119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F05D8615-CA17-4C07-A349-90A98F88216A}"/>
                    </a:ext>
                  </a:extLst>
                </p14:cNvPr>
                <p14:cNvContentPartPr/>
                <p14:nvPr/>
              </p14:nvContentPartPr>
              <p14:xfrm>
                <a:off x="950456" y="2037915"/>
                <a:ext cx="52920" cy="1169280"/>
              </p14:xfrm>
            </p:contentPart>
          </mc:Choice>
          <mc:Fallback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F05D8615-CA17-4C07-A349-90A98F88216A}"/>
                    </a:ext>
                  </a:extLst>
                </p:cNvPr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941456" y="2028915"/>
                  <a:ext cx="70560" cy="118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F6D24292-A386-4783-9CF8-1C2E29560B07}"/>
                    </a:ext>
                  </a:extLst>
                </p14:cNvPr>
                <p14:cNvContentPartPr/>
                <p14:nvPr/>
              </p14:nvContentPartPr>
              <p14:xfrm>
                <a:off x="1735616" y="2038635"/>
                <a:ext cx="111960" cy="1186200"/>
              </p14:xfrm>
            </p:contentPart>
          </mc:Choice>
          <mc:Fallback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F6D24292-A386-4783-9CF8-1C2E29560B07}"/>
                    </a:ext>
                  </a:extLst>
                </p:cNvPr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1726616" y="2029635"/>
                  <a:ext cx="129600" cy="120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1C146374-FF1A-4ECD-8B17-E432F33BF10B}"/>
                    </a:ext>
                  </a:extLst>
                </p14:cNvPr>
                <p14:cNvContentPartPr/>
                <p14:nvPr/>
              </p14:nvContentPartPr>
              <p14:xfrm>
                <a:off x="124616" y="1727595"/>
                <a:ext cx="458640" cy="341280"/>
              </p14:xfrm>
            </p:contentPart>
          </mc:Choice>
          <mc:Fallback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1C146374-FF1A-4ECD-8B17-E432F33BF10B}"/>
                    </a:ext>
                  </a:extLst>
                </p:cNvPr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115976" y="1718595"/>
                  <a:ext cx="476280" cy="35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">
              <p14:nvContentPartPr>
                <p14:cNvPr id="24" name="Ink 23">
                  <a:extLst>
                    <a:ext uri="{FF2B5EF4-FFF2-40B4-BE49-F238E27FC236}">
                      <a16:creationId xmlns:a16="http://schemas.microsoft.com/office/drawing/2014/main" id="{763091F4-8209-4BBA-BA2C-2A16416A5059}"/>
                    </a:ext>
                  </a:extLst>
                </p14:cNvPr>
                <p14:cNvContentPartPr/>
                <p14:nvPr/>
              </p14:nvContentPartPr>
              <p14:xfrm>
                <a:off x="213896" y="1591515"/>
                <a:ext cx="183600" cy="100440"/>
              </p14:xfrm>
            </p:contentPart>
          </mc:Choice>
          <mc:Fallback>
            <p:pic>
              <p:nvPicPr>
                <p:cNvPr id="24" name="Ink 23">
                  <a:extLst>
                    <a:ext uri="{FF2B5EF4-FFF2-40B4-BE49-F238E27FC236}">
                      <a16:creationId xmlns:a16="http://schemas.microsoft.com/office/drawing/2014/main" id="{763091F4-8209-4BBA-BA2C-2A16416A5059}"/>
                    </a:ext>
                  </a:extLst>
                </p:cNvPr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204896" y="1582515"/>
                  <a:ext cx="201240" cy="11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5EFC61D0-E251-4FC9-9D10-C771FE45596E}"/>
                    </a:ext>
                  </a:extLst>
                </p14:cNvPr>
                <p14:cNvContentPartPr/>
                <p14:nvPr/>
              </p14:nvContentPartPr>
              <p14:xfrm>
                <a:off x="407216" y="1503315"/>
                <a:ext cx="135000" cy="206280"/>
              </p14:xfrm>
            </p:contentPart>
          </mc:Choice>
          <mc:Fallback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5EFC61D0-E251-4FC9-9D10-C771FE45596E}"/>
                    </a:ext>
                  </a:extLst>
                </p:cNvPr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398576" y="1494315"/>
                  <a:ext cx="152640" cy="22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D4B0ECE8-CAF1-4A33-AC0C-E1141C0584B6}"/>
                    </a:ext>
                  </a:extLst>
                </p14:cNvPr>
                <p14:cNvContentPartPr/>
                <p14:nvPr/>
              </p14:nvContentPartPr>
              <p14:xfrm>
                <a:off x="15536" y="2011995"/>
                <a:ext cx="108720" cy="115200"/>
              </p14:xfrm>
            </p:contentPart>
          </mc:Choice>
          <mc:Fallback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D4B0ECE8-CAF1-4A33-AC0C-E1141C0584B6}"/>
                    </a:ext>
                  </a:extLst>
                </p:cNvPr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6896" y="2003355"/>
                  <a:ext cx="126360" cy="13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1D3F5A75-8359-486A-8527-B2AA10471ADC}"/>
                    </a:ext>
                  </a:extLst>
                </p14:cNvPr>
                <p14:cNvContentPartPr/>
                <p14:nvPr/>
              </p14:nvContentPartPr>
              <p14:xfrm>
                <a:off x="132896" y="1886355"/>
                <a:ext cx="130320" cy="222120"/>
              </p14:xfrm>
            </p:contentPart>
          </mc:Choice>
          <mc:Fallback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1D3F5A75-8359-486A-8527-B2AA10471ADC}"/>
                    </a:ext>
                  </a:extLst>
                </p:cNvPr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124256" y="1877715"/>
                  <a:ext cx="147960" cy="23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CC2CFE33-E455-4C8A-83F1-C1E6D8B4FD88}"/>
                    </a:ext>
                  </a:extLst>
                </p14:cNvPr>
                <p14:cNvContentPartPr/>
                <p14:nvPr/>
              </p14:nvContentPartPr>
              <p14:xfrm>
                <a:off x="745976" y="2169315"/>
                <a:ext cx="67320" cy="64800"/>
              </p14:xfrm>
            </p:contentPart>
          </mc:Choice>
          <mc:Fallback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CC2CFE33-E455-4C8A-83F1-C1E6D8B4FD88}"/>
                    </a:ext>
                  </a:extLst>
                </p:cNvPr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736976" y="2160315"/>
                  <a:ext cx="8496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A3C80AFB-5798-4C18-A705-2949D7117580}"/>
                    </a:ext>
                  </a:extLst>
                </p14:cNvPr>
                <p14:cNvContentPartPr/>
                <p14:nvPr/>
              </p14:nvContentPartPr>
              <p14:xfrm>
                <a:off x="776216" y="2424195"/>
                <a:ext cx="58680" cy="60120"/>
              </p14:xfrm>
            </p:contentPart>
          </mc:Choice>
          <mc:Fallback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A3C80AFB-5798-4C18-A705-2949D7117580}"/>
                    </a:ext>
                  </a:extLst>
                </p:cNvPr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767216" y="2415195"/>
                  <a:ext cx="7632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05A5D05D-C4E0-4C08-9B3E-A673FFDC8981}"/>
                    </a:ext>
                  </a:extLst>
                </p14:cNvPr>
                <p14:cNvContentPartPr/>
                <p14:nvPr/>
              </p14:nvContentPartPr>
              <p14:xfrm>
                <a:off x="759656" y="3046995"/>
                <a:ext cx="67680" cy="50400"/>
              </p14:xfrm>
            </p:contentPart>
          </mc:Choice>
          <mc:Fallback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05A5D05D-C4E0-4C08-9B3E-A673FFDC8981}"/>
                    </a:ext>
                  </a:extLst>
                </p:cNvPr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750656" y="3037995"/>
                  <a:ext cx="85320" cy="6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9E9A7636-7E09-4662-A9B6-E43720AE3A62}"/>
                    </a:ext>
                  </a:extLst>
                </p14:cNvPr>
                <p14:cNvContentPartPr/>
                <p14:nvPr/>
              </p14:nvContentPartPr>
              <p14:xfrm>
                <a:off x="804296" y="2739915"/>
                <a:ext cx="8640" cy="168840"/>
              </p14:xfrm>
            </p:contentPart>
          </mc:Choice>
          <mc:Fallback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9E9A7636-7E09-4662-A9B6-E43720AE3A62}"/>
                    </a:ext>
                  </a:extLst>
                </p:cNvPr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795296" y="2731275"/>
                  <a:ext cx="26280" cy="18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A268614B-D1DA-4E00-893A-97B1C922C25A}"/>
                    </a:ext>
                  </a:extLst>
                </p14:cNvPr>
                <p14:cNvContentPartPr/>
                <p14:nvPr/>
              </p14:nvContentPartPr>
              <p14:xfrm>
                <a:off x="1181576" y="2169675"/>
                <a:ext cx="61200" cy="53640"/>
              </p14:xfrm>
            </p:contentPart>
          </mc:Choice>
          <mc:Fallback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A268614B-D1DA-4E00-893A-97B1C922C25A}"/>
                    </a:ext>
                  </a:extLst>
                </p:cNvPr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1172936" y="2160675"/>
                  <a:ext cx="78840" cy="71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">
              <p14:nvContentPartPr>
                <p14:cNvPr id="36" name="Ink 35">
                  <a:extLst>
                    <a:ext uri="{FF2B5EF4-FFF2-40B4-BE49-F238E27FC236}">
                      <a16:creationId xmlns:a16="http://schemas.microsoft.com/office/drawing/2014/main" id="{50B9EA9D-F33F-40CE-B74E-590A9D2893FD}"/>
                    </a:ext>
                  </a:extLst>
                </p14:cNvPr>
                <p14:cNvContentPartPr/>
                <p14:nvPr/>
              </p14:nvContentPartPr>
              <p14:xfrm>
                <a:off x="1195256" y="2486835"/>
                <a:ext cx="37800" cy="47520"/>
              </p14:xfrm>
            </p:contentPart>
          </mc:Choice>
          <mc:Fallback>
            <p:pic>
              <p:nvPicPr>
                <p:cNvPr id="36" name="Ink 35">
                  <a:extLst>
                    <a:ext uri="{FF2B5EF4-FFF2-40B4-BE49-F238E27FC236}">
                      <a16:creationId xmlns:a16="http://schemas.microsoft.com/office/drawing/2014/main" id="{50B9EA9D-F33F-40CE-B74E-590A9D2893FD}"/>
                    </a:ext>
                  </a:extLst>
                </p:cNvPr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1186256" y="2478195"/>
                  <a:ext cx="55440" cy="6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">
              <p14:nvContentPartPr>
                <p14:cNvPr id="37" name="Ink 36">
                  <a:extLst>
                    <a:ext uri="{FF2B5EF4-FFF2-40B4-BE49-F238E27FC236}">
                      <a16:creationId xmlns:a16="http://schemas.microsoft.com/office/drawing/2014/main" id="{C64E09B9-A20F-4986-904B-C2661FB1C0B1}"/>
                    </a:ext>
                  </a:extLst>
                </p14:cNvPr>
                <p14:cNvContentPartPr/>
                <p14:nvPr/>
              </p14:nvContentPartPr>
              <p14:xfrm>
                <a:off x="1197056" y="3266235"/>
                <a:ext cx="81720" cy="58320"/>
              </p14:xfrm>
            </p:contentPart>
          </mc:Choice>
          <mc:Fallback>
            <p:pic>
              <p:nvPicPr>
                <p:cNvPr id="37" name="Ink 36">
                  <a:extLst>
                    <a:ext uri="{FF2B5EF4-FFF2-40B4-BE49-F238E27FC236}">
                      <a16:creationId xmlns:a16="http://schemas.microsoft.com/office/drawing/2014/main" id="{C64E09B9-A20F-4986-904B-C2661FB1C0B1}"/>
                    </a:ext>
                  </a:extLst>
                </p:cNvPr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1188416" y="3257595"/>
                  <a:ext cx="9936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FA6CF28D-1C24-414E-B870-4084BA6F7F03}"/>
                    </a:ext>
                  </a:extLst>
                </p14:cNvPr>
                <p14:cNvContentPartPr/>
                <p14:nvPr/>
              </p14:nvContentPartPr>
              <p14:xfrm>
                <a:off x="1165016" y="3084795"/>
                <a:ext cx="64440" cy="63720"/>
              </p14:xfrm>
            </p:contentPart>
          </mc:Choice>
          <mc:Fallback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FA6CF28D-1C24-414E-B870-4084BA6F7F03}"/>
                    </a:ext>
                  </a:extLst>
                </p:cNvPr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1156016" y="3075795"/>
                  <a:ext cx="82080" cy="8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CD91BC6D-22A8-4880-9FDB-A7B111622253}"/>
                    </a:ext>
                  </a:extLst>
                </p14:cNvPr>
                <p14:cNvContentPartPr/>
                <p14:nvPr/>
              </p14:nvContentPartPr>
              <p14:xfrm>
                <a:off x="1191656" y="2749275"/>
                <a:ext cx="18360" cy="136080"/>
              </p14:xfrm>
            </p:contentPart>
          </mc:Choice>
          <mc:Fallback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CD91BC6D-22A8-4880-9FDB-A7B111622253}"/>
                    </a:ext>
                  </a:extLst>
                </p:cNvPr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1183016" y="2740275"/>
                  <a:ext cx="36000" cy="15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">
              <p14:nvContentPartPr>
                <p14:cNvPr id="41" name="Ink 40">
                  <a:extLst>
                    <a:ext uri="{FF2B5EF4-FFF2-40B4-BE49-F238E27FC236}">
                      <a16:creationId xmlns:a16="http://schemas.microsoft.com/office/drawing/2014/main" id="{2C35449B-4854-49DD-99C9-AD4518626E7B}"/>
                    </a:ext>
                  </a:extLst>
                </p14:cNvPr>
                <p14:cNvContentPartPr/>
                <p14:nvPr/>
              </p14:nvContentPartPr>
              <p14:xfrm>
                <a:off x="2059256" y="2185875"/>
                <a:ext cx="72720" cy="70200"/>
              </p14:xfrm>
            </p:contentPart>
          </mc:Choice>
          <mc:Fallback>
            <p:pic>
              <p:nvPicPr>
                <p:cNvPr id="41" name="Ink 40">
                  <a:extLst>
                    <a:ext uri="{FF2B5EF4-FFF2-40B4-BE49-F238E27FC236}">
                      <a16:creationId xmlns:a16="http://schemas.microsoft.com/office/drawing/2014/main" id="{2C35449B-4854-49DD-99C9-AD4518626E7B}"/>
                    </a:ext>
                  </a:extLst>
                </p:cNvPr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2050256" y="2176875"/>
                  <a:ext cx="90360" cy="8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42" name="Ink 41">
                  <a:extLst>
                    <a:ext uri="{FF2B5EF4-FFF2-40B4-BE49-F238E27FC236}">
                      <a16:creationId xmlns:a16="http://schemas.microsoft.com/office/drawing/2014/main" id="{1E390562-DDE2-4697-939C-1CACD5F67A58}"/>
                    </a:ext>
                  </a:extLst>
                </p14:cNvPr>
                <p14:cNvContentPartPr/>
                <p14:nvPr/>
              </p14:nvContentPartPr>
              <p14:xfrm>
                <a:off x="2070416" y="2482515"/>
                <a:ext cx="43200" cy="50760"/>
              </p14:xfrm>
            </p:contentPart>
          </mc:Choice>
          <mc:Fallback>
            <p:pic>
              <p:nvPicPr>
                <p:cNvPr id="42" name="Ink 41">
                  <a:extLst>
                    <a:ext uri="{FF2B5EF4-FFF2-40B4-BE49-F238E27FC236}">
                      <a16:creationId xmlns:a16="http://schemas.microsoft.com/office/drawing/2014/main" id="{1E390562-DDE2-4697-939C-1CACD5F67A58}"/>
                    </a:ext>
                  </a:extLst>
                </p:cNvPr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2061776" y="2473515"/>
                  <a:ext cx="6084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44" name="Ink 43">
                  <a:extLst>
                    <a:ext uri="{FF2B5EF4-FFF2-40B4-BE49-F238E27FC236}">
                      <a16:creationId xmlns:a16="http://schemas.microsoft.com/office/drawing/2014/main" id="{C46B7807-1096-411E-B5D5-CACD72753642}"/>
                    </a:ext>
                  </a:extLst>
                </p14:cNvPr>
                <p14:cNvContentPartPr/>
                <p14:nvPr/>
              </p14:nvContentPartPr>
              <p14:xfrm>
                <a:off x="2011376" y="3002715"/>
                <a:ext cx="63360" cy="65520"/>
              </p14:xfrm>
            </p:contentPart>
          </mc:Choice>
          <mc:Fallback>
            <p:pic>
              <p:nvPicPr>
                <p:cNvPr id="44" name="Ink 43">
                  <a:extLst>
                    <a:ext uri="{FF2B5EF4-FFF2-40B4-BE49-F238E27FC236}">
                      <a16:creationId xmlns:a16="http://schemas.microsoft.com/office/drawing/2014/main" id="{C46B7807-1096-411E-B5D5-CACD72753642}"/>
                    </a:ext>
                  </a:extLst>
                </p:cNvPr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2002736" y="2994075"/>
                  <a:ext cx="81000" cy="8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45" name="Ink 44">
                  <a:extLst>
                    <a:ext uri="{FF2B5EF4-FFF2-40B4-BE49-F238E27FC236}">
                      <a16:creationId xmlns:a16="http://schemas.microsoft.com/office/drawing/2014/main" id="{E08BD8E3-AD7C-401D-A9CE-5F58B2A8ADC3}"/>
                    </a:ext>
                  </a:extLst>
                </p14:cNvPr>
                <p14:cNvContentPartPr/>
                <p14:nvPr/>
              </p14:nvContentPartPr>
              <p14:xfrm>
                <a:off x="2084816" y="2681955"/>
                <a:ext cx="17640" cy="180360"/>
              </p14:xfrm>
            </p:contentPart>
          </mc:Choice>
          <mc:Fallback>
            <p:pic>
              <p:nvPicPr>
                <p:cNvPr id="45" name="Ink 44">
                  <a:extLst>
                    <a:ext uri="{FF2B5EF4-FFF2-40B4-BE49-F238E27FC236}">
                      <a16:creationId xmlns:a16="http://schemas.microsoft.com/office/drawing/2014/main" id="{E08BD8E3-AD7C-401D-A9CE-5F58B2A8ADC3}"/>
                    </a:ext>
                  </a:extLst>
                </p:cNvPr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2075816" y="2672955"/>
                  <a:ext cx="35280" cy="19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DBD5A5FB-006C-46A9-90C2-A7CB16E4B096}"/>
                    </a:ext>
                  </a:extLst>
                </p14:cNvPr>
                <p14:cNvContentPartPr/>
                <p14:nvPr/>
              </p14:nvContentPartPr>
              <p14:xfrm>
                <a:off x="1621136" y="2145555"/>
                <a:ext cx="34560" cy="140040"/>
              </p14:xfrm>
            </p:contentPart>
          </mc:Choice>
          <mc:Fallback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DBD5A5FB-006C-46A9-90C2-A7CB16E4B096}"/>
                    </a:ext>
                  </a:extLst>
                </p:cNvPr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1612136" y="2136915"/>
                  <a:ext cx="52200" cy="15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">
              <p14:nvContentPartPr>
                <p14:cNvPr id="48" name="Ink 47">
                  <a:extLst>
                    <a:ext uri="{FF2B5EF4-FFF2-40B4-BE49-F238E27FC236}">
                      <a16:creationId xmlns:a16="http://schemas.microsoft.com/office/drawing/2014/main" id="{BAE567E6-EE8E-4CFD-8C58-B143945108F9}"/>
                    </a:ext>
                  </a:extLst>
                </p14:cNvPr>
                <p14:cNvContentPartPr/>
                <p14:nvPr/>
              </p14:nvContentPartPr>
              <p14:xfrm>
                <a:off x="1609256" y="2418435"/>
                <a:ext cx="34560" cy="183240"/>
              </p14:xfrm>
            </p:contentPart>
          </mc:Choice>
          <mc:Fallback>
            <p:pic>
              <p:nvPicPr>
                <p:cNvPr id="48" name="Ink 47">
                  <a:extLst>
                    <a:ext uri="{FF2B5EF4-FFF2-40B4-BE49-F238E27FC236}">
                      <a16:creationId xmlns:a16="http://schemas.microsoft.com/office/drawing/2014/main" id="{BAE567E6-EE8E-4CFD-8C58-B143945108F9}"/>
                    </a:ext>
                  </a:extLst>
                </p:cNvPr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1600256" y="2409435"/>
                  <a:ext cx="52200" cy="20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">
              <p14:nvContentPartPr>
                <p14:cNvPr id="49" name="Ink 48">
                  <a:extLst>
                    <a:ext uri="{FF2B5EF4-FFF2-40B4-BE49-F238E27FC236}">
                      <a16:creationId xmlns:a16="http://schemas.microsoft.com/office/drawing/2014/main" id="{085B1BDD-8589-42FC-B868-9B620733A77B}"/>
                    </a:ext>
                  </a:extLst>
                </p14:cNvPr>
                <p14:cNvContentPartPr/>
                <p14:nvPr/>
              </p14:nvContentPartPr>
              <p14:xfrm>
                <a:off x="1559216" y="3009915"/>
                <a:ext cx="60840" cy="54720"/>
              </p14:xfrm>
            </p:contentPart>
          </mc:Choice>
          <mc:Fallback>
            <p:pic>
              <p:nvPicPr>
                <p:cNvPr id="49" name="Ink 48">
                  <a:extLst>
                    <a:ext uri="{FF2B5EF4-FFF2-40B4-BE49-F238E27FC236}">
                      <a16:creationId xmlns:a16="http://schemas.microsoft.com/office/drawing/2014/main" id="{085B1BDD-8589-42FC-B868-9B620733A77B}"/>
                    </a:ext>
                  </a:extLst>
                </p:cNvPr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1550576" y="3000915"/>
                  <a:ext cx="78480" cy="7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50" name="Ink 49">
                  <a:extLst>
                    <a:ext uri="{FF2B5EF4-FFF2-40B4-BE49-F238E27FC236}">
                      <a16:creationId xmlns:a16="http://schemas.microsoft.com/office/drawing/2014/main" id="{78E3B0DE-78C6-4330-98EF-F23B3EE8A27C}"/>
                    </a:ext>
                  </a:extLst>
                </p14:cNvPr>
                <p14:cNvContentPartPr/>
                <p14:nvPr/>
              </p14:nvContentPartPr>
              <p14:xfrm>
                <a:off x="1634816" y="2723715"/>
                <a:ext cx="24120" cy="172080"/>
              </p14:xfrm>
            </p:contentPart>
          </mc:Choice>
          <mc:Fallback>
            <p:pic>
              <p:nvPicPr>
                <p:cNvPr id="50" name="Ink 49">
                  <a:extLst>
                    <a:ext uri="{FF2B5EF4-FFF2-40B4-BE49-F238E27FC236}">
                      <a16:creationId xmlns:a16="http://schemas.microsoft.com/office/drawing/2014/main" id="{78E3B0DE-78C6-4330-98EF-F23B3EE8A27C}"/>
                    </a:ext>
                  </a:extLst>
                </p:cNvPr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1625816" y="2715075"/>
                  <a:ext cx="41760" cy="18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75" name="Ink 74">
                  <a:extLst>
                    <a:ext uri="{FF2B5EF4-FFF2-40B4-BE49-F238E27FC236}">
                      <a16:creationId xmlns:a16="http://schemas.microsoft.com/office/drawing/2014/main" id="{E7436911-5414-4A3C-8833-C3ECBEDA7C13}"/>
                    </a:ext>
                  </a:extLst>
                </p14:cNvPr>
                <p14:cNvContentPartPr/>
                <p14:nvPr/>
              </p14:nvContentPartPr>
              <p14:xfrm>
                <a:off x="1434656" y="1789155"/>
                <a:ext cx="1004040" cy="187200"/>
              </p14:xfrm>
            </p:contentPart>
          </mc:Choice>
          <mc:Fallback>
            <p:pic>
              <p:nvPicPr>
                <p:cNvPr id="75" name="Ink 74">
                  <a:extLst>
                    <a:ext uri="{FF2B5EF4-FFF2-40B4-BE49-F238E27FC236}">
                      <a16:creationId xmlns:a16="http://schemas.microsoft.com/office/drawing/2014/main" id="{E7436911-5414-4A3C-8833-C3ECBEDA7C13}"/>
                    </a:ext>
                  </a:extLst>
                </p:cNvPr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1425656" y="1780155"/>
                  <a:ext cx="1021680" cy="20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76" name="Ink 75">
                  <a:extLst>
                    <a:ext uri="{FF2B5EF4-FFF2-40B4-BE49-F238E27FC236}">
                      <a16:creationId xmlns:a16="http://schemas.microsoft.com/office/drawing/2014/main" id="{68B14CBE-8A6B-47B2-BB71-425F98412823}"/>
                    </a:ext>
                  </a:extLst>
                </p14:cNvPr>
                <p14:cNvContentPartPr/>
                <p14:nvPr/>
              </p14:nvContentPartPr>
              <p14:xfrm>
                <a:off x="1746056" y="1659555"/>
                <a:ext cx="144360" cy="77400"/>
              </p14:xfrm>
            </p:contentPart>
          </mc:Choice>
          <mc:Fallback>
            <p:pic>
              <p:nvPicPr>
                <p:cNvPr id="76" name="Ink 75">
                  <a:extLst>
                    <a:ext uri="{FF2B5EF4-FFF2-40B4-BE49-F238E27FC236}">
                      <a16:creationId xmlns:a16="http://schemas.microsoft.com/office/drawing/2014/main" id="{68B14CBE-8A6B-47B2-BB71-425F98412823}"/>
                    </a:ext>
                  </a:extLst>
                </p:cNvPr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1737056" y="1650555"/>
                  <a:ext cx="16200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78" name="Ink 77">
                  <a:extLst>
                    <a:ext uri="{FF2B5EF4-FFF2-40B4-BE49-F238E27FC236}">
                      <a16:creationId xmlns:a16="http://schemas.microsoft.com/office/drawing/2014/main" id="{6994ACB9-512A-4808-B277-3440B6DF01B9}"/>
                    </a:ext>
                  </a:extLst>
                </p14:cNvPr>
                <p14:cNvContentPartPr/>
                <p14:nvPr/>
              </p14:nvContentPartPr>
              <p14:xfrm>
                <a:off x="1059896" y="3249675"/>
                <a:ext cx="614160" cy="82800"/>
              </p14:xfrm>
            </p:contentPart>
          </mc:Choice>
          <mc:Fallback>
            <p:pic>
              <p:nvPicPr>
                <p:cNvPr id="78" name="Ink 77">
                  <a:extLst>
                    <a:ext uri="{FF2B5EF4-FFF2-40B4-BE49-F238E27FC236}">
                      <a16:creationId xmlns:a16="http://schemas.microsoft.com/office/drawing/2014/main" id="{6994ACB9-512A-4808-B277-3440B6DF01B9}"/>
                    </a:ext>
                  </a:extLst>
                </p:cNvPr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1051256" y="3241035"/>
                  <a:ext cx="63180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79" name="Ink 78">
                  <a:extLst>
                    <a:ext uri="{FF2B5EF4-FFF2-40B4-BE49-F238E27FC236}">
                      <a16:creationId xmlns:a16="http://schemas.microsoft.com/office/drawing/2014/main" id="{E0A3E6C9-DD2E-42E6-AC63-687E630B072A}"/>
                    </a:ext>
                  </a:extLst>
                </p14:cNvPr>
                <p14:cNvContentPartPr/>
                <p14:nvPr/>
              </p14:nvContentPartPr>
              <p14:xfrm>
                <a:off x="1663616" y="3356235"/>
                <a:ext cx="152640" cy="123840"/>
              </p14:xfrm>
            </p:contentPart>
          </mc:Choice>
          <mc:Fallback>
            <p:pic>
              <p:nvPicPr>
                <p:cNvPr id="79" name="Ink 78">
                  <a:extLst>
                    <a:ext uri="{FF2B5EF4-FFF2-40B4-BE49-F238E27FC236}">
                      <a16:creationId xmlns:a16="http://schemas.microsoft.com/office/drawing/2014/main" id="{E0A3E6C9-DD2E-42E6-AC63-687E630B072A}"/>
                    </a:ext>
                  </a:extLst>
                </p:cNvPr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1654616" y="3347595"/>
                  <a:ext cx="170280" cy="14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1">
              <p14:nvContentPartPr>
                <p14:cNvPr id="81" name="Ink 80">
                  <a:extLst>
                    <a:ext uri="{FF2B5EF4-FFF2-40B4-BE49-F238E27FC236}">
                      <a16:creationId xmlns:a16="http://schemas.microsoft.com/office/drawing/2014/main" id="{FE25219A-6B3A-4391-B366-58AAC16B7BA7}"/>
                    </a:ext>
                  </a:extLst>
                </p14:cNvPr>
                <p14:cNvContentPartPr/>
                <p14:nvPr/>
              </p14:nvContentPartPr>
              <p14:xfrm>
                <a:off x="459416" y="2732355"/>
                <a:ext cx="54360" cy="567720"/>
              </p14:xfrm>
            </p:contentPart>
          </mc:Choice>
          <mc:Fallback>
            <p:pic>
              <p:nvPicPr>
                <p:cNvPr id="81" name="Ink 80">
                  <a:extLst>
                    <a:ext uri="{FF2B5EF4-FFF2-40B4-BE49-F238E27FC236}">
                      <a16:creationId xmlns:a16="http://schemas.microsoft.com/office/drawing/2014/main" id="{FE25219A-6B3A-4391-B366-58AAC16B7BA7}"/>
                    </a:ext>
                  </a:extLst>
                </p:cNvPr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450416" y="2723715"/>
                  <a:ext cx="72000" cy="58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82" name="Ink 81">
                  <a:extLst>
                    <a:ext uri="{FF2B5EF4-FFF2-40B4-BE49-F238E27FC236}">
                      <a16:creationId xmlns:a16="http://schemas.microsoft.com/office/drawing/2014/main" id="{62D355A7-717B-4E0A-B101-C07451A2F3D7}"/>
                    </a:ext>
                  </a:extLst>
                </p14:cNvPr>
                <p14:cNvContentPartPr/>
                <p14:nvPr/>
              </p14:nvContentPartPr>
              <p14:xfrm>
                <a:off x="138296" y="2938635"/>
                <a:ext cx="161640" cy="120600"/>
              </p14:xfrm>
            </p:contentPart>
          </mc:Choice>
          <mc:Fallback>
            <p:pic>
              <p:nvPicPr>
                <p:cNvPr id="82" name="Ink 81">
                  <a:extLst>
                    <a:ext uri="{FF2B5EF4-FFF2-40B4-BE49-F238E27FC236}">
                      <a16:creationId xmlns:a16="http://schemas.microsoft.com/office/drawing/2014/main" id="{62D355A7-717B-4E0A-B101-C07451A2F3D7}"/>
                    </a:ext>
                  </a:extLst>
                </p:cNvPr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129296" y="2929635"/>
                  <a:ext cx="179280" cy="13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84" name="Ink 83">
                  <a:extLst>
                    <a:ext uri="{FF2B5EF4-FFF2-40B4-BE49-F238E27FC236}">
                      <a16:creationId xmlns:a16="http://schemas.microsoft.com/office/drawing/2014/main" id="{F7B45185-0F4C-4A54-86BA-667D9B67458D}"/>
                    </a:ext>
                  </a:extLst>
                </p14:cNvPr>
                <p14:cNvContentPartPr/>
                <p14:nvPr/>
              </p14:nvContentPartPr>
              <p14:xfrm>
                <a:off x="2403776" y="2351115"/>
                <a:ext cx="163440" cy="559440"/>
              </p14:xfrm>
            </p:contentPart>
          </mc:Choice>
          <mc:Fallback>
            <p:pic>
              <p:nvPicPr>
                <p:cNvPr id="84" name="Ink 83">
                  <a:extLst>
                    <a:ext uri="{FF2B5EF4-FFF2-40B4-BE49-F238E27FC236}">
                      <a16:creationId xmlns:a16="http://schemas.microsoft.com/office/drawing/2014/main" id="{F7B45185-0F4C-4A54-86BA-667D9B67458D}"/>
                    </a:ext>
                  </a:extLst>
                </p:cNvPr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2395136" y="2342475"/>
                  <a:ext cx="181080" cy="57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7">
              <p14:nvContentPartPr>
                <p14:cNvPr id="85" name="Ink 84">
                  <a:extLst>
                    <a:ext uri="{FF2B5EF4-FFF2-40B4-BE49-F238E27FC236}">
                      <a16:creationId xmlns:a16="http://schemas.microsoft.com/office/drawing/2014/main" id="{1B7C67BA-A7CF-41C9-A77F-A6CABD817C30}"/>
                    </a:ext>
                  </a:extLst>
                </p14:cNvPr>
                <p14:cNvContentPartPr/>
                <p14:nvPr/>
              </p14:nvContentPartPr>
              <p14:xfrm>
                <a:off x="2579816" y="2689515"/>
                <a:ext cx="141480" cy="217800"/>
              </p14:xfrm>
            </p:contentPart>
          </mc:Choice>
          <mc:Fallback>
            <p:pic>
              <p:nvPicPr>
                <p:cNvPr id="85" name="Ink 84">
                  <a:extLst>
                    <a:ext uri="{FF2B5EF4-FFF2-40B4-BE49-F238E27FC236}">
                      <a16:creationId xmlns:a16="http://schemas.microsoft.com/office/drawing/2014/main" id="{1B7C67BA-A7CF-41C9-A77F-A6CABD817C30}"/>
                    </a:ext>
                  </a:extLst>
                </p:cNvPr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2570816" y="2680515"/>
                  <a:ext cx="159120" cy="2354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F07B193-2B8F-4371-B4AD-2174703777A9}"/>
              </a:ext>
            </a:extLst>
          </p:cNvPr>
          <p:cNvGrpSpPr/>
          <p:nvPr/>
        </p:nvGrpSpPr>
        <p:grpSpPr>
          <a:xfrm>
            <a:off x="3622016" y="1654155"/>
            <a:ext cx="2178360" cy="366120"/>
            <a:chOff x="3622016" y="1654155"/>
            <a:chExt cx="2178360" cy="366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9">
              <p14:nvContentPartPr>
                <p14:cNvPr id="87" name="Ink 86">
                  <a:extLst>
                    <a:ext uri="{FF2B5EF4-FFF2-40B4-BE49-F238E27FC236}">
                      <a16:creationId xmlns:a16="http://schemas.microsoft.com/office/drawing/2014/main" id="{C24DAF96-F41C-4FFD-B1C2-C789C86D84BF}"/>
                    </a:ext>
                  </a:extLst>
                </p14:cNvPr>
                <p14:cNvContentPartPr/>
                <p14:nvPr/>
              </p14:nvContentPartPr>
              <p14:xfrm>
                <a:off x="3622016" y="1654155"/>
                <a:ext cx="151560" cy="275040"/>
              </p14:xfrm>
            </p:contentPart>
          </mc:Choice>
          <mc:Fallback>
            <p:pic>
              <p:nvPicPr>
                <p:cNvPr id="87" name="Ink 86">
                  <a:extLst>
                    <a:ext uri="{FF2B5EF4-FFF2-40B4-BE49-F238E27FC236}">
                      <a16:creationId xmlns:a16="http://schemas.microsoft.com/office/drawing/2014/main" id="{C24DAF96-F41C-4FFD-B1C2-C789C86D84BF}"/>
                    </a:ext>
                  </a:extLst>
                </p:cNvPr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3613376" y="1645155"/>
                  <a:ext cx="169200" cy="29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1">
              <p14:nvContentPartPr>
                <p14:cNvPr id="88" name="Ink 87">
                  <a:extLst>
                    <a:ext uri="{FF2B5EF4-FFF2-40B4-BE49-F238E27FC236}">
                      <a16:creationId xmlns:a16="http://schemas.microsoft.com/office/drawing/2014/main" id="{82CED822-C2F6-4CB5-B213-4B553FB82BD5}"/>
                    </a:ext>
                  </a:extLst>
                </p14:cNvPr>
                <p14:cNvContentPartPr/>
                <p14:nvPr/>
              </p14:nvContentPartPr>
              <p14:xfrm>
                <a:off x="3690416" y="1808595"/>
                <a:ext cx="126720" cy="2880"/>
              </p14:xfrm>
            </p:contentPart>
          </mc:Choice>
          <mc:Fallback>
            <p:pic>
              <p:nvPicPr>
                <p:cNvPr id="88" name="Ink 87">
                  <a:extLst>
                    <a:ext uri="{FF2B5EF4-FFF2-40B4-BE49-F238E27FC236}">
                      <a16:creationId xmlns:a16="http://schemas.microsoft.com/office/drawing/2014/main" id="{82CED822-C2F6-4CB5-B213-4B553FB82BD5}"/>
                    </a:ext>
                  </a:extLst>
                </p:cNvPr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3681416" y="1799595"/>
                  <a:ext cx="144360" cy="2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3">
              <p14:nvContentPartPr>
                <p14:cNvPr id="89" name="Ink 88">
                  <a:extLst>
                    <a:ext uri="{FF2B5EF4-FFF2-40B4-BE49-F238E27FC236}">
                      <a16:creationId xmlns:a16="http://schemas.microsoft.com/office/drawing/2014/main" id="{9DD94EBE-D7A3-4359-94CA-9D88ECB71D92}"/>
                    </a:ext>
                  </a:extLst>
                </p14:cNvPr>
                <p14:cNvContentPartPr/>
                <p14:nvPr/>
              </p14:nvContentPartPr>
              <p14:xfrm>
                <a:off x="3839456" y="1752435"/>
                <a:ext cx="96480" cy="215640"/>
              </p14:xfrm>
            </p:contentPart>
          </mc:Choice>
          <mc:Fallback>
            <p:pic>
              <p:nvPicPr>
                <p:cNvPr id="89" name="Ink 88">
                  <a:extLst>
                    <a:ext uri="{FF2B5EF4-FFF2-40B4-BE49-F238E27FC236}">
                      <a16:creationId xmlns:a16="http://schemas.microsoft.com/office/drawing/2014/main" id="{9DD94EBE-D7A3-4359-94CA-9D88ECB71D92}"/>
                    </a:ext>
                  </a:extLst>
                </p:cNvPr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3830456" y="1743435"/>
                  <a:ext cx="114120" cy="23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5">
              <p14:nvContentPartPr>
                <p14:cNvPr id="90" name="Ink 89">
                  <a:extLst>
                    <a:ext uri="{FF2B5EF4-FFF2-40B4-BE49-F238E27FC236}">
                      <a16:creationId xmlns:a16="http://schemas.microsoft.com/office/drawing/2014/main" id="{8DC6504B-C8C6-405A-9FBC-4BAF2E1D82D9}"/>
                    </a:ext>
                  </a:extLst>
                </p14:cNvPr>
                <p14:cNvContentPartPr/>
                <p14:nvPr/>
              </p14:nvContentPartPr>
              <p14:xfrm>
                <a:off x="3986336" y="1817955"/>
                <a:ext cx="146160" cy="105480"/>
              </p14:xfrm>
            </p:contentPart>
          </mc:Choice>
          <mc:Fallback>
            <p:pic>
              <p:nvPicPr>
                <p:cNvPr id="90" name="Ink 89">
                  <a:extLst>
                    <a:ext uri="{FF2B5EF4-FFF2-40B4-BE49-F238E27FC236}">
                      <a16:creationId xmlns:a16="http://schemas.microsoft.com/office/drawing/2014/main" id="{8DC6504B-C8C6-405A-9FBC-4BAF2E1D82D9}"/>
                    </a:ext>
                  </a:extLst>
                </p:cNvPr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3977336" y="1809315"/>
                  <a:ext cx="16380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7">
              <p14:nvContentPartPr>
                <p14:cNvPr id="91" name="Ink 90">
                  <a:extLst>
                    <a:ext uri="{FF2B5EF4-FFF2-40B4-BE49-F238E27FC236}">
                      <a16:creationId xmlns:a16="http://schemas.microsoft.com/office/drawing/2014/main" id="{64FDE872-013B-403B-97DC-21B28B789313}"/>
                    </a:ext>
                  </a:extLst>
                </p14:cNvPr>
                <p14:cNvContentPartPr/>
                <p14:nvPr/>
              </p14:nvContentPartPr>
              <p14:xfrm>
                <a:off x="4209536" y="1884555"/>
                <a:ext cx="77040" cy="87120"/>
              </p14:xfrm>
            </p:contentPart>
          </mc:Choice>
          <mc:Fallback>
            <p:pic>
              <p:nvPicPr>
                <p:cNvPr id="91" name="Ink 90">
                  <a:extLst>
                    <a:ext uri="{FF2B5EF4-FFF2-40B4-BE49-F238E27FC236}">
                      <a16:creationId xmlns:a16="http://schemas.microsoft.com/office/drawing/2014/main" id="{64FDE872-013B-403B-97DC-21B28B789313}"/>
                    </a:ext>
                  </a:extLst>
                </p:cNvPr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4200536" y="1875915"/>
                  <a:ext cx="94680" cy="10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9">
              <p14:nvContentPartPr>
                <p14:cNvPr id="92" name="Ink 91">
                  <a:extLst>
                    <a:ext uri="{FF2B5EF4-FFF2-40B4-BE49-F238E27FC236}">
                      <a16:creationId xmlns:a16="http://schemas.microsoft.com/office/drawing/2014/main" id="{35AA25EA-9208-4FF4-8854-5B6EB87CF081}"/>
                    </a:ext>
                  </a:extLst>
                </p14:cNvPr>
                <p14:cNvContentPartPr/>
                <p14:nvPr/>
              </p14:nvContentPartPr>
              <p14:xfrm>
                <a:off x="4374416" y="1707435"/>
                <a:ext cx="132480" cy="248400"/>
              </p14:xfrm>
            </p:contentPart>
          </mc:Choice>
          <mc:Fallback>
            <p:pic>
              <p:nvPicPr>
                <p:cNvPr id="92" name="Ink 91">
                  <a:extLst>
                    <a:ext uri="{FF2B5EF4-FFF2-40B4-BE49-F238E27FC236}">
                      <a16:creationId xmlns:a16="http://schemas.microsoft.com/office/drawing/2014/main" id="{35AA25EA-9208-4FF4-8854-5B6EB87CF081}"/>
                    </a:ext>
                  </a:extLst>
                </p:cNvPr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4365416" y="1698435"/>
                  <a:ext cx="150120" cy="26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1">
              <p14:nvContentPartPr>
                <p14:cNvPr id="93" name="Ink 92">
                  <a:extLst>
                    <a:ext uri="{FF2B5EF4-FFF2-40B4-BE49-F238E27FC236}">
                      <a16:creationId xmlns:a16="http://schemas.microsoft.com/office/drawing/2014/main" id="{51F369C1-812F-4FDA-9D7F-CD668E81904C}"/>
                    </a:ext>
                  </a:extLst>
                </p14:cNvPr>
                <p14:cNvContentPartPr/>
                <p14:nvPr/>
              </p14:nvContentPartPr>
              <p14:xfrm>
                <a:off x="4644416" y="1888515"/>
                <a:ext cx="77400" cy="60840"/>
              </p14:xfrm>
            </p:contentPart>
          </mc:Choice>
          <mc:Fallback>
            <p:pic>
              <p:nvPicPr>
                <p:cNvPr id="93" name="Ink 92">
                  <a:extLst>
                    <a:ext uri="{FF2B5EF4-FFF2-40B4-BE49-F238E27FC236}">
                      <a16:creationId xmlns:a16="http://schemas.microsoft.com/office/drawing/2014/main" id="{51F369C1-812F-4FDA-9D7F-CD668E81904C}"/>
                    </a:ext>
                  </a:extLst>
                </p:cNvPr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4635416" y="1879875"/>
                  <a:ext cx="95040" cy="7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3">
              <p14:nvContentPartPr>
                <p14:cNvPr id="94" name="Ink 93">
                  <a:extLst>
                    <a:ext uri="{FF2B5EF4-FFF2-40B4-BE49-F238E27FC236}">
                      <a16:creationId xmlns:a16="http://schemas.microsoft.com/office/drawing/2014/main" id="{E7A844E2-7292-4BFB-9226-940564F0A68D}"/>
                    </a:ext>
                  </a:extLst>
                </p14:cNvPr>
                <p14:cNvContentPartPr/>
                <p14:nvPr/>
              </p14:nvContentPartPr>
              <p14:xfrm>
                <a:off x="4807136" y="1814715"/>
                <a:ext cx="88200" cy="136440"/>
              </p14:xfrm>
            </p:contentPart>
          </mc:Choice>
          <mc:Fallback>
            <p:pic>
              <p:nvPicPr>
                <p:cNvPr id="94" name="Ink 93">
                  <a:extLst>
                    <a:ext uri="{FF2B5EF4-FFF2-40B4-BE49-F238E27FC236}">
                      <a16:creationId xmlns:a16="http://schemas.microsoft.com/office/drawing/2014/main" id="{E7A844E2-7292-4BFB-9226-940564F0A68D}"/>
                    </a:ext>
                  </a:extLst>
                </p:cNvPr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4798136" y="1805715"/>
                  <a:ext cx="105840" cy="15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5">
              <p14:nvContentPartPr>
                <p14:cNvPr id="95" name="Ink 94">
                  <a:extLst>
                    <a:ext uri="{FF2B5EF4-FFF2-40B4-BE49-F238E27FC236}">
                      <a16:creationId xmlns:a16="http://schemas.microsoft.com/office/drawing/2014/main" id="{EE4EDF33-7850-4FC7-A5EA-AA431D54E7FC}"/>
                    </a:ext>
                  </a:extLst>
                </p14:cNvPr>
                <p14:cNvContentPartPr/>
                <p14:nvPr/>
              </p14:nvContentPartPr>
              <p14:xfrm>
                <a:off x="5005496" y="1941435"/>
                <a:ext cx="61200" cy="48960"/>
              </p14:xfrm>
            </p:contentPart>
          </mc:Choice>
          <mc:Fallback>
            <p:pic>
              <p:nvPicPr>
                <p:cNvPr id="95" name="Ink 94">
                  <a:extLst>
                    <a:ext uri="{FF2B5EF4-FFF2-40B4-BE49-F238E27FC236}">
                      <a16:creationId xmlns:a16="http://schemas.microsoft.com/office/drawing/2014/main" id="{EE4EDF33-7850-4FC7-A5EA-AA431D54E7FC}"/>
                    </a:ext>
                  </a:extLst>
                </p:cNvPr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4996496" y="1932795"/>
                  <a:ext cx="78840" cy="6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7">
              <p14:nvContentPartPr>
                <p14:cNvPr id="96" name="Ink 95">
                  <a:extLst>
                    <a:ext uri="{FF2B5EF4-FFF2-40B4-BE49-F238E27FC236}">
                      <a16:creationId xmlns:a16="http://schemas.microsoft.com/office/drawing/2014/main" id="{7DFD2D45-FB36-4BC9-9733-CB059B1E6C03}"/>
                    </a:ext>
                  </a:extLst>
                </p14:cNvPr>
                <p14:cNvContentPartPr/>
                <p14:nvPr/>
              </p14:nvContentPartPr>
              <p14:xfrm>
                <a:off x="5200256" y="1775835"/>
                <a:ext cx="118440" cy="221400"/>
              </p14:xfrm>
            </p:contentPart>
          </mc:Choice>
          <mc:Fallback>
            <p:pic>
              <p:nvPicPr>
                <p:cNvPr id="96" name="Ink 95">
                  <a:extLst>
                    <a:ext uri="{FF2B5EF4-FFF2-40B4-BE49-F238E27FC236}">
                      <a16:creationId xmlns:a16="http://schemas.microsoft.com/office/drawing/2014/main" id="{7DFD2D45-FB36-4BC9-9733-CB059B1E6C03}"/>
                    </a:ext>
                  </a:extLst>
                </p:cNvPr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5191256" y="1766835"/>
                  <a:ext cx="136080" cy="23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9">
              <p14:nvContentPartPr>
                <p14:cNvPr id="97" name="Ink 96">
                  <a:extLst>
                    <a:ext uri="{FF2B5EF4-FFF2-40B4-BE49-F238E27FC236}">
                      <a16:creationId xmlns:a16="http://schemas.microsoft.com/office/drawing/2014/main" id="{62C2A9FC-B644-4B74-A39E-8A82526ADAEB}"/>
                    </a:ext>
                  </a:extLst>
                </p14:cNvPr>
                <p14:cNvContentPartPr/>
                <p14:nvPr/>
              </p14:nvContentPartPr>
              <p14:xfrm>
                <a:off x="5405816" y="1789875"/>
                <a:ext cx="115560" cy="221400"/>
              </p14:xfrm>
            </p:contentPart>
          </mc:Choice>
          <mc:Fallback>
            <p:pic>
              <p:nvPicPr>
                <p:cNvPr id="97" name="Ink 96">
                  <a:extLst>
                    <a:ext uri="{FF2B5EF4-FFF2-40B4-BE49-F238E27FC236}">
                      <a16:creationId xmlns:a16="http://schemas.microsoft.com/office/drawing/2014/main" id="{62C2A9FC-B644-4B74-A39E-8A82526ADAEB}"/>
                    </a:ext>
                  </a:extLst>
                </p:cNvPr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5396816" y="1781235"/>
                  <a:ext cx="133200" cy="23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1">
              <p14:nvContentPartPr>
                <p14:cNvPr id="98" name="Ink 97">
                  <a:extLst>
                    <a:ext uri="{FF2B5EF4-FFF2-40B4-BE49-F238E27FC236}">
                      <a16:creationId xmlns:a16="http://schemas.microsoft.com/office/drawing/2014/main" id="{2B9E4145-8B9D-4219-8EE7-97377610A086}"/>
                    </a:ext>
                  </a:extLst>
                </p14:cNvPr>
                <p14:cNvContentPartPr/>
                <p14:nvPr/>
              </p14:nvContentPartPr>
              <p14:xfrm>
                <a:off x="5685176" y="1962675"/>
                <a:ext cx="115200" cy="57600"/>
              </p14:xfrm>
            </p:contentPart>
          </mc:Choice>
          <mc:Fallback>
            <p:pic>
              <p:nvPicPr>
                <p:cNvPr id="98" name="Ink 97">
                  <a:extLst>
                    <a:ext uri="{FF2B5EF4-FFF2-40B4-BE49-F238E27FC236}">
                      <a16:creationId xmlns:a16="http://schemas.microsoft.com/office/drawing/2014/main" id="{2B9E4145-8B9D-4219-8EE7-97377610A086}"/>
                    </a:ext>
                  </a:extLst>
                </p:cNvPr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5676536" y="1953675"/>
                  <a:ext cx="132840" cy="752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BA2CB6BB-751B-4E73-BF5F-98E8AE40B2C4}"/>
              </a:ext>
            </a:extLst>
          </p:cNvPr>
          <p:cNvGrpSpPr/>
          <p:nvPr/>
        </p:nvGrpSpPr>
        <p:grpSpPr>
          <a:xfrm>
            <a:off x="5893256" y="1702755"/>
            <a:ext cx="2798280" cy="377640"/>
            <a:chOff x="5893256" y="1702755"/>
            <a:chExt cx="2798280" cy="377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43">
              <p14:nvContentPartPr>
                <p14:cNvPr id="106" name="Ink 105">
                  <a:extLst>
                    <a:ext uri="{FF2B5EF4-FFF2-40B4-BE49-F238E27FC236}">
                      <a16:creationId xmlns:a16="http://schemas.microsoft.com/office/drawing/2014/main" id="{DDD5D0C5-933C-4104-8D95-CF3A48390CEE}"/>
                    </a:ext>
                  </a:extLst>
                </p14:cNvPr>
                <p14:cNvContentPartPr/>
                <p14:nvPr/>
              </p14:nvContentPartPr>
              <p14:xfrm>
                <a:off x="5893256" y="1732275"/>
                <a:ext cx="97560" cy="311400"/>
              </p14:xfrm>
            </p:contentPart>
          </mc:Choice>
          <mc:Fallback>
            <p:pic>
              <p:nvPicPr>
                <p:cNvPr id="106" name="Ink 105">
                  <a:extLst>
                    <a:ext uri="{FF2B5EF4-FFF2-40B4-BE49-F238E27FC236}">
                      <a16:creationId xmlns:a16="http://schemas.microsoft.com/office/drawing/2014/main" id="{DDD5D0C5-933C-4104-8D95-CF3A48390CEE}"/>
                    </a:ext>
                  </a:extLst>
                </p:cNvPr>
                <p:cNvPicPr/>
                <p:nvPr/>
              </p:nvPicPr>
              <p:blipFill>
                <a:blip r:embed="rId144"/>
                <a:stretch>
                  <a:fillRect/>
                </a:stretch>
              </p:blipFill>
              <p:spPr>
                <a:xfrm>
                  <a:off x="5884256" y="1723635"/>
                  <a:ext cx="115200" cy="32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5">
              <p14:nvContentPartPr>
                <p14:cNvPr id="107" name="Ink 106">
                  <a:extLst>
                    <a:ext uri="{FF2B5EF4-FFF2-40B4-BE49-F238E27FC236}">
                      <a16:creationId xmlns:a16="http://schemas.microsoft.com/office/drawing/2014/main" id="{C96DB3C3-0B62-46FB-B22B-62BE56B0E4FF}"/>
                    </a:ext>
                  </a:extLst>
                </p14:cNvPr>
                <p14:cNvContentPartPr/>
                <p14:nvPr/>
              </p14:nvContentPartPr>
              <p14:xfrm>
                <a:off x="6012416" y="1831275"/>
                <a:ext cx="208800" cy="128880"/>
              </p14:xfrm>
            </p:contentPart>
          </mc:Choice>
          <mc:Fallback>
            <p:pic>
              <p:nvPicPr>
                <p:cNvPr id="107" name="Ink 106">
                  <a:extLst>
                    <a:ext uri="{FF2B5EF4-FFF2-40B4-BE49-F238E27FC236}">
                      <a16:creationId xmlns:a16="http://schemas.microsoft.com/office/drawing/2014/main" id="{C96DB3C3-0B62-46FB-B22B-62BE56B0E4FF}"/>
                    </a:ext>
                  </a:extLst>
                </p:cNvPr>
                <p:cNvPicPr/>
                <p:nvPr/>
              </p:nvPicPr>
              <p:blipFill>
                <a:blip r:embed="rId146"/>
                <a:stretch>
                  <a:fillRect/>
                </a:stretch>
              </p:blipFill>
              <p:spPr>
                <a:xfrm>
                  <a:off x="6003416" y="1822635"/>
                  <a:ext cx="226440" cy="14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7">
              <p14:nvContentPartPr>
                <p14:cNvPr id="108" name="Ink 107">
                  <a:extLst>
                    <a:ext uri="{FF2B5EF4-FFF2-40B4-BE49-F238E27FC236}">
                      <a16:creationId xmlns:a16="http://schemas.microsoft.com/office/drawing/2014/main" id="{8ECFFA51-6277-412F-8F12-EE9357C99B02}"/>
                    </a:ext>
                  </a:extLst>
                </p14:cNvPr>
                <p14:cNvContentPartPr/>
                <p14:nvPr/>
              </p14:nvContentPartPr>
              <p14:xfrm>
                <a:off x="6364856" y="1863675"/>
                <a:ext cx="50760" cy="126000"/>
              </p14:xfrm>
            </p:contentPart>
          </mc:Choice>
          <mc:Fallback>
            <p:pic>
              <p:nvPicPr>
                <p:cNvPr id="108" name="Ink 107">
                  <a:extLst>
                    <a:ext uri="{FF2B5EF4-FFF2-40B4-BE49-F238E27FC236}">
                      <a16:creationId xmlns:a16="http://schemas.microsoft.com/office/drawing/2014/main" id="{8ECFFA51-6277-412F-8F12-EE9357C99B02}"/>
                    </a:ext>
                  </a:extLst>
                </p:cNvPr>
                <p:cNvPicPr/>
                <p:nvPr/>
              </p:nvPicPr>
              <p:blipFill>
                <a:blip r:embed="rId148"/>
                <a:stretch>
                  <a:fillRect/>
                </a:stretch>
              </p:blipFill>
              <p:spPr>
                <a:xfrm>
                  <a:off x="6356216" y="1854675"/>
                  <a:ext cx="68400" cy="14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9">
              <p14:nvContentPartPr>
                <p14:cNvPr id="109" name="Ink 108">
                  <a:extLst>
                    <a:ext uri="{FF2B5EF4-FFF2-40B4-BE49-F238E27FC236}">
                      <a16:creationId xmlns:a16="http://schemas.microsoft.com/office/drawing/2014/main" id="{2964C380-758F-4772-869F-F2777FCB5D22}"/>
                    </a:ext>
                  </a:extLst>
                </p14:cNvPr>
                <p14:cNvContentPartPr/>
                <p14:nvPr/>
              </p14:nvContentPartPr>
              <p14:xfrm>
                <a:off x="6521456" y="1793835"/>
                <a:ext cx="105120" cy="169920"/>
              </p14:xfrm>
            </p:contentPart>
          </mc:Choice>
          <mc:Fallback>
            <p:pic>
              <p:nvPicPr>
                <p:cNvPr id="109" name="Ink 108">
                  <a:extLst>
                    <a:ext uri="{FF2B5EF4-FFF2-40B4-BE49-F238E27FC236}">
                      <a16:creationId xmlns:a16="http://schemas.microsoft.com/office/drawing/2014/main" id="{2964C380-758F-4772-869F-F2777FCB5D22}"/>
                    </a:ext>
                  </a:extLst>
                </p:cNvPr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6512816" y="1784835"/>
                  <a:ext cx="122760" cy="18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1">
              <p14:nvContentPartPr>
                <p14:cNvPr id="110" name="Ink 109">
                  <a:extLst>
                    <a:ext uri="{FF2B5EF4-FFF2-40B4-BE49-F238E27FC236}">
                      <a16:creationId xmlns:a16="http://schemas.microsoft.com/office/drawing/2014/main" id="{AD6324C6-A48A-49CA-BA5D-4B44A21D3170}"/>
                    </a:ext>
                  </a:extLst>
                </p14:cNvPr>
                <p14:cNvContentPartPr/>
                <p14:nvPr/>
              </p14:nvContentPartPr>
              <p14:xfrm>
                <a:off x="6675176" y="1768635"/>
                <a:ext cx="83160" cy="272880"/>
              </p14:xfrm>
            </p:contentPart>
          </mc:Choice>
          <mc:Fallback>
            <p:pic>
              <p:nvPicPr>
                <p:cNvPr id="110" name="Ink 109">
                  <a:extLst>
                    <a:ext uri="{FF2B5EF4-FFF2-40B4-BE49-F238E27FC236}">
                      <a16:creationId xmlns:a16="http://schemas.microsoft.com/office/drawing/2014/main" id="{AD6324C6-A48A-49CA-BA5D-4B44A21D3170}"/>
                    </a:ext>
                  </a:extLst>
                </p:cNvPr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6666536" y="1759995"/>
                  <a:ext cx="100800" cy="29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3">
              <p14:nvContentPartPr>
                <p14:cNvPr id="111" name="Ink 110">
                  <a:extLst>
                    <a:ext uri="{FF2B5EF4-FFF2-40B4-BE49-F238E27FC236}">
                      <a16:creationId xmlns:a16="http://schemas.microsoft.com/office/drawing/2014/main" id="{B1F99282-B15F-4EE8-9EF1-C3B990157A68}"/>
                    </a:ext>
                  </a:extLst>
                </p14:cNvPr>
                <p14:cNvContentPartPr/>
                <p14:nvPr/>
              </p14:nvContentPartPr>
              <p14:xfrm>
                <a:off x="6860216" y="1748115"/>
                <a:ext cx="61560" cy="300240"/>
              </p14:xfrm>
            </p:contentPart>
          </mc:Choice>
          <mc:Fallback>
            <p:pic>
              <p:nvPicPr>
                <p:cNvPr id="111" name="Ink 110">
                  <a:extLst>
                    <a:ext uri="{FF2B5EF4-FFF2-40B4-BE49-F238E27FC236}">
                      <a16:creationId xmlns:a16="http://schemas.microsoft.com/office/drawing/2014/main" id="{B1F99282-B15F-4EE8-9EF1-C3B990157A68}"/>
                    </a:ext>
                  </a:extLst>
                </p:cNvPr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6851216" y="1739475"/>
                  <a:ext cx="79200" cy="31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5">
              <p14:nvContentPartPr>
                <p14:cNvPr id="112" name="Ink 111">
                  <a:extLst>
                    <a:ext uri="{FF2B5EF4-FFF2-40B4-BE49-F238E27FC236}">
                      <a16:creationId xmlns:a16="http://schemas.microsoft.com/office/drawing/2014/main" id="{327AE88F-BEF8-4B58-9D6F-FE3DC1DAAA40}"/>
                    </a:ext>
                  </a:extLst>
                </p14:cNvPr>
                <p14:cNvContentPartPr/>
                <p14:nvPr/>
              </p14:nvContentPartPr>
              <p14:xfrm>
                <a:off x="7036616" y="1702755"/>
                <a:ext cx="148680" cy="271800"/>
              </p14:xfrm>
            </p:contentPart>
          </mc:Choice>
          <mc:Fallback>
            <p:pic>
              <p:nvPicPr>
                <p:cNvPr id="112" name="Ink 111">
                  <a:extLst>
                    <a:ext uri="{FF2B5EF4-FFF2-40B4-BE49-F238E27FC236}">
                      <a16:creationId xmlns:a16="http://schemas.microsoft.com/office/drawing/2014/main" id="{327AE88F-BEF8-4B58-9D6F-FE3DC1DAAA40}"/>
                    </a:ext>
                  </a:extLst>
                </p:cNvPr>
                <p:cNvPicPr/>
                <p:nvPr/>
              </p:nvPicPr>
              <p:blipFill>
                <a:blip r:embed="rId156"/>
                <a:stretch>
                  <a:fillRect/>
                </a:stretch>
              </p:blipFill>
              <p:spPr>
                <a:xfrm>
                  <a:off x="7027616" y="1693755"/>
                  <a:ext cx="166320" cy="28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7">
              <p14:nvContentPartPr>
                <p14:cNvPr id="113" name="Ink 112">
                  <a:extLst>
                    <a:ext uri="{FF2B5EF4-FFF2-40B4-BE49-F238E27FC236}">
                      <a16:creationId xmlns:a16="http://schemas.microsoft.com/office/drawing/2014/main" id="{6E28AEA2-D158-4E4F-9857-9F7BAA66DE92}"/>
                    </a:ext>
                  </a:extLst>
                </p14:cNvPr>
                <p14:cNvContentPartPr/>
                <p14:nvPr/>
              </p14:nvContentPartPr>
              <p14:xfrm>
                <a:off x="7330376" y="1896075"/>
                <a:ext cx="111960" cy="131040"/>
              </p14:xfrm>
            </p:contentPart>
          </mc:Choice>
          <mc:Fallback>
            <p:pic>
              <p:nvPicPr>
                <p:cNvPr id="113" name="Ink 112">
                  <a:extLst>
                    <a:ext uri="{FF2B5EF4-FFF2-40B4-BE49-F238E27FC236}">
                      <a16:creationId xmlns:a16="http://schemas.microsoft.com/office/drawing/2014/main" id="{6E28AEA2-D158-4E4F-9857-9F7BAA66DE92}"/>
                    </a:ext>
                  </a:extLst>
                </p:cNvPr>
                <p:cNvPicPr/>
                <p:nvPr/>
              </p:nvPicPr>
              <p:blipFill>
                <a:blip r:embed="rId158"/>
                <a:stretch>
                  <a:fillRect/>
                </a:stretch>
              </p:blipFill>
              <p:spPr>
                <a:xfrm>
                  <a:off x="7321376" y="1887435"/>
                  <a:ext cx="129600" cy="14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9">
              <p14:nvContentPartPr>
                <p14:cNvPr id="116" name="Ink 115">
                  <a:extLst>
                    <a:ext uri="{FF2B5EF4-FFF2-40B4-BE49-F238E27FC236}">
                      <a16:creationId xmlns:a16="http://schemas.microsoft.com/office/drawing/2014/main" id="{0BC03D5E-F575-4556-9D7C-450DD2F25B47}"/>
                    </a:ext>
                  </a:extLst>
                </p14:cNvPr>
                <p14:cNvContentPartPr/>
                <p14:nvPr/>
              </p14:nvContentPartPr>
              <p14:xfrm>
                <a:off x="7495976" y="1817235"/>
                <a:ext cx="148680" cy="213840"/>
              </p14:xfrm>
            </p:contentPart>
          </mc:Choice>
          <mc:Fallback>
            <p:pic>
              <p:nvPicPr>
                <p:cNvPr id="116" name="Ink 115">
                  <a:extLst>
                    <a:ext uri="{FF2B5EF4-FFF2-40B4-BE49-F238E27FC236}">
                      <a16:creationId xmlns:a16="http://schemas.microsoft.com/office/drawing/2014/main" id="{0BC03D5E-F575-4556-9D7C-450DD2F25B47}"/>
                    </a:ext>
                  </a:extLst>
                </p:cNvPr>
                <p:cNvPicPr/>
                <p:nvPr/>
              </p:nvPicPr>
              <p:blipFill>
                <a:blip r:embed="rId160"/>
                <a:stretch>
                  <a:fillRect/>
                </a:stretch>
              </p:blipFill>
              <p:spPr>
                <a:xfrm>
                  <a:off x="7487336" y="1808235"/>
                  <a:ext cx="166320" cy="23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1">
              <p14:nvContentPartPr>
                <p14:cNvPr id="117" name="Ink 116">
                  <a:extLst>
                    <a:ext uri="{FF2B5EF4-FFF2-40B4-BE49-F238E27FC236}">
                      <a16:creationId xmlns:a16="http://schemas.microsoft.com/office/drawing/2014/main" id="{3A0E9F57-F41D-45DD-9E6E-9C20BED66420}"/>
                    </a:ext>
                  </a:extLst>
                </p14:cNvPr>
                <p14:cNvContentPartPr/>
                <p14:nvPr/>
              </p14:nvContentPartPr>
              <p14:xfrm>
                <a:off x="7658336" y="1784475"/>
                <a:ext cx="36720" cy="275760"/>
              </p14:xfrm>
            </p:contentPart>
          </mc:Choice>
          <mc:Fallback>
            <p:pic>
              <p:nvPicPr>
                <p:cNvPr id="117" name="Ink 116">
                  <a:extLst>
                    <a:ext uri="{FF2B5EF4-FFF2-40B4-BE49-F238E27FC236}">
                      <a16:creationId xmlns:a16="http://schemas.microsoft.com/office/drawing/2014/main" id="{3A0E9F57-F41D-45DD-9E6E-9C20BED66420}"/>
                    </a:ext>
                  </a:extLst>
                </p:cNvPr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7649696" y="1775475"/>
                  <a:ext cx="54360" cy="29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3">
              <p14:nvContentPartPr>
                <p14:cNvPr id="118" name="Ink 117">
                  <a:extLst>
                    <a:ext uri="{FF2B5EF4-FFF2-40B4-BE49-F238E27FC236}">
                      <a16:creationId xmlns:a16="http://schemas.microsoft.com/office/drawing/2014/main" id="{B4170602-0261-464C-83F2-EE194346BBF6}"/>
                    </a:ext>
                  </a:extLst>
                </p14:cNvPr>
                <p14:cNvContentPartPr/>
                <p14:nvPr/>
              </p14:nvContentPartPr>
              <p14:xfrm>
                <a:off x="7826096" y="1792755"/>
                <a:ext cx="124920" cy="265680"/>
              </p14:xfrm>
            </p:contentPart>
          </mc:Choice>
          <mc:Fallback>
            <p:pic>
              <p:nvPicPr>
                <p:cNvPr id="118" name="Ink 117">
                  <a:extLst>
                    <a:ext uri="{FF2B5EF4-FFF2-40B4-BE49-F238E27FC236}">
                      <a16:creationId xmlns:a16="http://schemas.microsoft.com/office/drawing/2014/main" id="{B4170602-0261-464C-83F2-EE194346BBF6}"/>
                    </a:ext>
                  </a:extLst>
                </p:cNvPr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7817096" y="1784115"/>
                  <a:ext cx="142560" cy="28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5">
              <p14:nvContentPartPr>
                <p14:cNvPr id="119" name="Ink 118">
                  <a:extLst>
                    <a:ext uri="{FF2B5EF4-FFF2-40B4-BE49-F238E27FC236}">
                      <a16:creationId xmlns:a16="http://schemas.microsoft.com/office/drawing/2014/main" id="{FAA334D0-8C3F-4A99-B979-0577EAD1CAB7}"/>
                    </a:ext>
                  </a:extLst>
                </p14:cNvPr>
                <p14:cNvContentPartPr/>
                <p14:nvPr/>
              </p14:nvContentPartPr>
              <p14:xfrm>
                <a:off x="7969016" y="1864755"/>
                <a:ext cx="160200" cy="168120"/>
              </p14:xfrm>
            </p:contentPart>
          </mc:Choice>
          <mc:Fallback>
            <p:pic>
              <p:nvPicPr>
                <p:cNvPr id="119" name="Ink 118">
                  <a:extLst>
                    <a:ext uri="{FF2B5EF4-FFF2-40B4-BE49-F238E27FC236}">
                      <a16:creationId xmlns:a16="http://schemas.microsoft.com/office/drawing/2014/main" id="{FAA334D0-8C3F-4A99-B979-0577EAD1CAB7}"/>
                    </a:ext>
                  </a:extLst>
                </p:cNvPr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7960016" y="1856115"/>
                  <a:ext cx="177840" cy="18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7">
              <p14:nvContentPartPr>
                <p14:cNvPr id="120" name="Ink 119">
                  <a:extLst>
                    <a:ext uri="{FF2B5EF4-FFF2-40B4-BE49-F238E27FC236}">
                      <a16:creationId xmlns:a16="http://schemas.microsoft.com/office/drawing/2014/main" id="{BEE0A5CA-D63C-432A-8AFB-39F053FEDCE5}"/>
                    </a:ext>
                  </a:extLst>
                </p14:cNvPr>
                <p14:cNvContentPartPr/>
                <p14:nvPr/>
              </p14:nvContentPartPr>
              <p14:xfrm>
                <a:off x="8151176" y="1804635"/>
                <a:ext cx="102960" cy="75600"/>
              </p14:xfrm>
            </p:contentPart>
          </mc:Choice>
          <mc:Fallback>
            <p:pic>
              <p:nvPicPr>
                <p:cNvPr id="120" name="Ink 119">
                  <a:extLst>
                    <a:ext uri="{FF2B5EF4-FFF2-40B4-BE49-F238E27FC236}">
                      <a16:creationId xmlns:a16="http://schemas.microsoft.com/office/drawing/2014/main" id="{BEE0A5CA-D63C-432A-8AFB-39F053FEDCE5}"/>
                    </a:ext>
                  </a:extLst>
                </p:cNvPr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8142176" y="1795635"/>
                  <a:ext cx="120600" cy="9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9">
              <p14:nvContentPartPr>
                <p14:cNvPr id="121" name="Ink 120">
                  <a:extLst>
                    <a:ext uri="{FF2B5EF4-FFF2-40B4-BE49-F238E27FC236}">
                      <a16:creationId xmlns:a16="http://schemas.microsoft.com/office/drawing/2014/main" id="{E565A1FC-98D4-4F18-9EAC-089AFCFF911F}"/>
                    </a:ext>
                  </a:extLst>
                </p14:cNvPr>
                <p14:cNvContentPartPr/>
                <p14:nvPr/>
              </p14:nvContentPartPr>
              <p14:xfrm>
                <a:off x="8203376" y="1977075"/>
                <a:ext cx="113760" cy="78840"/>
              </p14:xfrm>
            </p:contentPart>
          </mc:Choice>
          <mc:Fallback>
            <p:pic>
              <p:nvPicPr>
                <p:cNvPr id="121" name="Ink 120">
                  <a:extLst>
                    <a:ext uri="{FF2B5EF4-FFF2-40B4-BE49-F238E27FC236}">
                      <a16:creationId xmlns:a16="http://schemas.microsoft.com/office/drawing/2014/main" id="{E565A1FC-98D4-4F18-9EAC-089AFCFF911F}"/>
                    </a:ext>
                  </a:extLst>
                </p:cNvPr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8194376" y="1968435"/>
                  <a:ext cx="13140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1">
              <p14:nvContentPartPr>
                <p14:cNvPr id="122" name="Ink 121">
                  <a:extLst>
                    <a:ext uri="{FF2B5EF4-FFF2-40B4-BE49-F238E27FC236}">
                      <a16:creationId xmlns:a16="http://schemas.microsoft.com/office/drawing/2014/main" id="{79191BAA-3607-4227-8CF0-EF35031E2C42}"/>
                    </a:ext>
                  </a:extLst>
                </p14:cNvPr>
                <p14:cNvContentPartPr/>
                <p14:nvPr/>
              </p14:nvContentPartPr>
              <p14:xfrm>
                <a:off x="8381936" y="1797075"/>
                <a:ext cx="158040" cy="253080"/>
              </p14:xfrm>
            </p:contentPart>
          </mc:Choice>
          <mc:Fallback>
            <p:pic>
              <p:nvPicPr>
                <p:cNvPr id="122" name="Ink 121">
                  <a:extLst>
                    <a:ext uri="{FF2B5EF4-FFF2-40B4-BE49-F238E27FC236}">
                      <a16:creationId xmlns:a16="http://schemas.microsoft.com/office/drawing/2014/main" id="{79191BAA-3607-4227-8CF0-EF35031E2C42}"/>
                    </a:ext>
                  </a:extLst>
                </p:cNvPr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8372936" y="1788435"/>
                  <a:ext cx="175680" cy="27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3">
              <p14:nvContentPartPr>
                <p14:cNvPr id="123" name="Ink 122">
                  <a:extLst>
                    <a:ext uri="{FF2B5EF4-FFF2-40B4-BE49-F238E27FC236}">
                      <a16:creationId xmlns:a16="http://schemas.microsoft.com/office/drawing/2014/main" id="{60AC8FF1-554B-4553-A78C-9CD1C685812F}"/>
                    </a:ext>
                  </a:extLst>
                </p14:cNvPr>
                <p14:cNvContentPartPr/>
                <p14:nvPr/>
              </p14:nvContentPartPr>
              <p14:xfrm>
                <a:off x="8509736" y="1793475"/>
                <a:ext cx="181800" cy="286920"/>
              </p14:xfrm>
            </p:contentPart>
          </mc:Choice>
          <mc:Fallback>
            <p:pic>
              <p:nvPicPr>
                <p:cNvPr id="123" name="Ink 122">
                  <a:extLst>
                    <a:ext uri="{FF2B5EF4-FFF2-40B4-BE49-F238E27FC236}">
                      <a16:creationId xmlns:a16="http://schemas.microsoft.com/office/drawing/2014/main" id="{60AC8FF1-554B-4553-A78C-9CD1C685812F}"/>
                    </a:ext>
                  </a:extLst>
                </p:cNvPr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8501096" y="1784835"/>
                  <a:ext cx="199440" cy="3045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B40D64FA-F915-45C0-9D49-4C9B3FCEAE5E}"/>
              </a:ext>
            </a:extLst>
          </p:cNvPr>
          <p:cNvGrpSpPr/>
          <p:nvPr/>
        </p:nvGrpSpPr>
        <p:grpSpPr>
          <a:xfrm>
            <a:off x="3377576" y="2563515"/>
            <a:ext cx="2201760" cy="1209600"/>
            <a:chOff x="3377576" y="2563515"/>
            <a:chExt cx="2201760" cy="1209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75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27C44D5A-BAD8-44D5-A086-D2F05FE67842}"/>
                    </a:ext>
                  </a:extLst>
                </p14:cNvPr>
                <p14:cNvContentPartPr/>
                <p14:nvPr/>
              </p14:nvContentPartPr>
              <p14:xfrm>
                <a:off x="3933416" y="2624715"/>
                <a:ext cx="114480" cy="22644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27C44D5A-BAD8-44D5-A086-D2F05FE67842}"/>
                    </a:ext>
                  </a:extLst>
                </p:cNvPr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3924776" y="2615715"/>
                  <a:ext cx="132120" cy="24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7">
              <p14:nvContentPartPr>
                <p14:cNvPr id="128" name="Ink 127">
                  <a:extLst>
                    <a:ext uri="{FF2B5EF4-FFF2-40B4-BE49-F238E27FC236}">
                      <a16:creationId xmlns:a16="http://schemas.microsoft.com/office/drawing/2014/main" id="{058AFB6B-D376-4C5F-BBCB-6000F3201302}"/>
                    </a:ext>
                  </a:extLst>
                </p14:cNvPr>
                <p14:cNvContentPartPr/>
                <p14:nvPr/>
              </p14:nvContentPartPr>
              <p14:xfrm>
                <a:off x="3957176" y="2592315"/>
                <a:ext cx="420840" cy="280080"/>
              </p14:xfrm>
            </p:contentPart>
          </mc:Choice>
          <mc:Fallback>
            <p:pic>
              <p:nvPicPr>
                <p:cNvPr id="128" name="Ink 127">
                  <a:extLst>
                    <a:ext uri="{FF2B5EF4-FFF2-40B4-BE49-F238E27FC236}">
                      <a16:creationId xmlns:a16="http://schemas.microsoft.com/office/drawing/2014/main" id="{058AFB6B-D376-4C5F-BBCB-6000F3201302}"/>
                    </a:ext>
                  </a:extLst>
                </p:cNvPr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3948176" y="2583315"/>
                  <a:ext cx="438480" cy="29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9">
              <p14:nvContentPartPr>
                <p14:cNvPr id="135" name="Ink 134">
                  <a:extLst>
                    <a:ext uri="{FF2B5EF4-FFF2-40B4-BE49-F238E27FC236}">
                      <a16:creationId xmlns:a16="http://schemas.microsoft.com/office/drawing/2014/main" id="{E87C8550-9FE4-495B-AE8B-19DB9DF1C6AF}"/>
                    </a:ext>
                  </a:extLst>
                </p14:cNvPr>
                <p14:cNvContentPartPr/>
                <p14:nvPr/>
              </p14:nvContentPartPr>
              <p14:xfrm>
                <a:off x="3800936" y="2641635"/>
                <a:ext cx="187200" cy="13680"/>
              </p14:xfrm>
            </p:contentPart>
          </mc:Choice>
          <mc:Fallback>
            <p:pic>
              <p:nvPicPr>
                <p:cNvPr id="135" name="Ink 134">
                  <a:extLst>
                    <a:ext uri="{FF2B5EF4-FFF2-40B4-BE49-F238E27FC236}">
                      <a16:creationId xmlns:a16="http://schemas.microsoft.com/office/drawing/2014/main" id="{E87C8550-9FE4-495B-AE8B-19DB9DF1C6AF}"/>
                    </a:ext>
                  </a:extLst>
                </p:cNvPr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3792296" y="2632635"/>
                  <a:ext cx="204840" cy="3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1">
              <p14:nvContentPartPr>
                <p14:cNvPr id="136" name="Ink 135">
                  <a:extLst>
                    <a:ext uri="{FF2B5EF4-FFF2-40B4-BE49-F238E27FC236}">
                      <a16:creationId xmlns:a16="http://schemas.microsoft.com/office/drawing/2014/main" id="{C1CA013A-0BD7-4D33-99CF-DA404EE679B4}"/>
                    </a:ext>
                  </a:extLst>
                </p14:cNvPr>
                <p14:cNvContentPartPr/>
                <p14:nvPr/>
              </p14:nvContentPartPr>
              <p14:xfrm>
                <a:off x="3784376" y="2743875"/>
                <a:ext cx="221400" cy="16200"/>
              </p14:xfrm>
            </p:contentPart>
          </mc:Choice>
          <mc:Fallback>
            <p:pic>
              <p:nvPicPr>
                <p:cNvPr id="136" name="Ink 135">
                  <a:extLst>
                    <a:ext uri="{FF2B5EF4-FFF2-40B4-BE49-F238E27FC236}">
                      <a16:creationId xmlns:a16="http://schemas.microsoft.com/office/drawing/2014/main" id="{C1CA013A-0BD7-4D33-99CF-DA404EE679B4}"/>
                    </a:ext>
                  </a:extLst>
                </p:cNvPr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3775736" y="2735235"/>
                  <a:ext cx="239040" cy="3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3">
              <p14:nvContentPartPr>
                <p14:cNvPr id="138" name="Ink 137">
                  <a:extLst>
                    <a:ext uri="{FF2B5EF4-FFF2-40B4-BE49-F238E27FC236}">
                      <a16:creationId xmlns:a16="http://schemas.microsoft.com/office/drawing/2014/main" id="{E7E93B29-8292-4559-8AC6-2ADA92E9DC84}"/>
                    </a:ext>
                  </a:extLst>
                </p14:cNvPr>
                <p14:cNvContentPartPr/>
                <p14:nvPr/>
              </p14:nvContentPartPr>
              <p14:xfrm>
                <a:off x="3515816" y="2563515"/>
                <a:ext cx="156600" cy="79560"/>
              </p14:xfrm>
            </p:contentPart>
          </mc:Choice>
          <mc:Fallback>
            <p:pic>
              <p:nvPicPr>
                <p:cNvPr id="138" name="Ink 137">
                  <a:extLst>
                    <a:ext uri="{FF2B5EF4-FFF2-40B4-BE49-F238E27FC236}">
                      <a16:creationId xmlns:a16="http://schemas.microsoft.com/office/drawing/2014/main" id="{E7E93B29-8292-4559-8AC6-2ADA92E9DC84}"/>
                    </a:ext>
                  </a:extLst>
                </p:cNvPr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3506816" y="2554515"/>
                  <a:ext cx="17424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5">
              <p14:nvContentPartPr>
                <p14:cNvPr id="139" name="Ink 138">
                  <a:extLst>
                    <a:ext uri="{FF2B5EF4-FFF2-40B4-BE49-F238E27FC236}">
                      <a16:creationId xmlns:a16="http://schemas.microsoft.com/office/drawing/2014/main" id="{9AFE1C75-754F-495E-B708-737E4131F2D2}"/>
                    </a:ext>
                  </a:extLst>
                </p14:cNvPr>
                <p14:cNvContentPartPr/>
                <p14:nvPr/>
              </p14:nvContentPartPr>
              <p14:xfrm>
                <a:off x="3528776" y="2697795"/>
                <a:ext cx="128520" cy="134640"/>
              </p14:xfrm>
            </p:contentPart>
          </mc:Choice>
          <mc:Fallback>
            <p:pic>
              <p:nvPicPr>
                <p:cNvPr id="139" name="Ink 138">
                  <a:extLst>
                    <a:ext uri="{FF2B5EF4-FFF2-40B4-BE49-F238E27FC236}">
                      <a16:creationId xmlns:a16="http://schemas.microsoft.com/office/drawing/2014/main" id="{9AFE1C75-754F-495E-B708-737E4131F2D2}"/>
                    </a:ext>
                  </a:extLst>
                </p:cNvPr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3519776" y="2688795"/>
                  <a:ext cx="146160" cy="15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7">
              <p14:nvContentPartPr>
                <p14:cNvPr id="129" name="Ink 128">
                  <a:extLst>
                    <a:ext uri="{FF2B5EF4-FFF2-40B4-BE49-F238E27FC236}">
                      <a16:creationId xmlns:a16="http://schemas.microsoft.com/office/drawing/2014/main" id="{B36844DF-CD47-428A-A05F-8974766363C6}"/>
                    </a:ext>
                  </a:extLst>
                </p14:cNvPr>
                <p14:cNvContentPartPr/>
                <p14:nvPr/>
              </p14:nvContentPartPr>
              <p14:xfrm>
                <a:off x="3924056" y="3058155"/>
                <a:ext cx="153000" cy="290160"/>
              </p14:xfrm>
            </p:contentPart>
          </mc:Choice>
          <mc:Fallback>
            <p:pic>
              <p:nvPicPr>
                <p:cNvPr id="129" name="Ink 128">
                  <a:extLst>
                    <a:ext uri="{FF2B5EF4-FFF2-40B4-BE49-F238E27FC236}">
                      <a16:creationId xmlns:a16="http://schemas.microsoft.com/office/drawing/2014/main" id="{B36844DF-CD47-428A-A05F-8974766363C6}"/>
                    </a:ext>
                  </a:extLst>
                </p:cNvPr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3915056" y="3049515"/>
                  <a:ext cx="170640" cy="30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9">
              <p14:nvContentPartPr>
                <p14:cNvPr id="130" name="Ink 129">
                  <a:extLst>
                    <a:ext uri="{FF2B5EF4-FFF2-40B4-BE49-F238E27FC236}">
                      <a16:creationId xmlns:a16="http://schemas.microsoft.com/office/drawing/2014/main" id="{797F5A41-BF91-49BF-A398-6E65AD10C795}"/>
                    </a:ext>
                  </a:extLst>
                </p14:cNvPr>
                <p14:cNvContentPartPr/>
                <p14:nvPr/>
              </p14:nvContentPartPr>
              <p14:xfrm>
                <a:off x="3924416" y="3036195"/>
                <a:ext cx="390240" cy="326160"/>
              </p14:xfrm>
            </p:contentPart>
          </mc:Choice>
          <mc:Fallback>
            <p:pic>
              <p:nvPicPr>
                <p:cNvPr id="130" name="Ink 129">
                  <a:extLst>
                    <a:ext uri="{FF2B5EF4-FFF2-40B4-BE49-F238E27FC236}">
                      <a16:creationId xmlns:a16="http://schemas.microsoft.com/office/drawing/2014/main" id="{797F5A41-BF91-49BF-A398-6E65AD10C795}"/>
                    </a:ext>
                  </a:extLst>
                </p:cNvPr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3915416" y="3027195"/>
                  <a:ext cx="407880" cy="34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1">
              <p14:nvContentPartPr>
                <p14:cNvPr id="131" name="Ink 130">
                  <a:extLst>
                    <a:ext uri="{FF2B5EF4-FFF2-40B4-BE49-F238E27FC236}">
                      <a16:creationId xmlns:a16="http://schemas.microsoft.com/office/drawing/2014/main" id="{320BEC40-D0E7-4E8D-A02F-8754E0F8B328}"/>
                    </a:ext>
                  </a:extLst>
                </p14:cNvPr>
                <p14:cNvContentPartPr/>
                <p14:nvPr/>
              </p14:nvContentPartPr>
              <p14:xfrm>
                <a:off x="3888776" y="3452355"/>
                <a:ext cx="165600" cy="304200"/>
              </p14:xfrm>
            </p:contentPart>
          </mc:Choice>
          <mc:Fallback>
            <p:pic>
              <p:nvPicPr>
                <p:cNvPr id="131" name="Ink 130">
                  <a:extLst>
                    <a:ext uri="{FF2B5EF4-FFF2-40B4-BE49-F238E27FC236}">
                      <a16:creationId xmlns:a16="http://schemas.microsoft.com/office/drawing/2014/main" id="{320BEC40-D0E7-4E8D-A02F-8754E0F8B328}"/>
                    </a:ext>
                  </a:extLst>
                </p:cNvPr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3879776" y="3443355"/>
                  <a:ext cx="183240" cy="32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3">
              <p14:nvContentPartPr>
                <p14:cNvPr id="132" name="Ink 131">
                  <a:extLst>
                    <a:ext uri="{FF2B5EF4-FFF2-40B4-BE49-F238E27FC236}">
                      <a16:creationId xmlns:a16="http://schemas.microsoft.com/office/drawing/2014/main" id="{DB8E0A24-58E3-4B24-B310-16A39F38DD72}"/>
                    </a:ext>
                  </a:extLst>
                </p14:cNvPr>
                <p14:cNvContentPartPr/>
                <p14:nvPr/>
              </p14:nvContentPartPr>
              <p14:xfrm>
                <a:off x="3854576" y="3449115"/>
                <a:ext cx="458280" cy="324000"/>
              </p14:xfrm>
            </p:contentPart>
          </mc:Choice>
          <mc:Fallback>
            <p:pic>
              <p:nvPicPr>
                <p:cNvPr id="132" name="Ink 131">
                  <a:extLst>
                    <a:ext uri="{FF2B5EF4-FFF2-40B4-BE49-F238E27FC236}">
                      <a16:creationId xmlns:a16="http://schemas.microsoft.com/office/drawing/2014/main" id="{DB8E0A24-58E3-4B24-B310-16A39F38DD72}"/>
                    </a:ext>
                  </a:extLst>
                </p:cNvPr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3845936" y="3440115"/>
                  <a:ext cx="475920" cy="34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5">
              <p14:nvContentPartPr>
                <p14:cNvPr id="141" name="Ink 140">
                  <a:extLst>
                    <a:ext uri="{FF2B5EF4-FFF2-40B4-BE49-F238E27FC236}">
                      <a16:creationId xmlns:a16="http://schemas.microsoft.com/office/drawing/2014/main" id="{46A6CCA8-0502-4C19-9CA4-AB16867AAB91}"/>
                    </a:ext>
                  </a:extLst>
                </p14:cNvPr>
                <p14:cNvContentPartPr/>
                <p14:nvPr/>
              </p14:nvContentPartPr>
              <p14:xfrm>
                <a:off x="3935936" y="3024675"/>
                <a:ext cx="168480" cy="30600"/>
              </p14:xfrm>
            </p:contentPart>
          </mc:Choice>
          <mc:Fallback>
            <p:pic>
              <p:nvPicPr>
                <p:cNvPr id="141" name="Ink 140">
                  <a:extLst>
                    <a:ext uri="{FF2B5EF4-FFF2-40B4-BE49-F238E27FC236}">
                      <a16:creationId xmlns:a16="http://schemas.microsoft.com/office/drawing/2014/main" id="{46A6CCA8-0502-4C19-9CA4-AB16867AAB91}"/>
                    </a:ext>
                  </a:extLst>
                </p:cNvPr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3926936" y="3015675"/>
                  <a:ext cx="186120" cy="4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7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4BFB94C7-3925-4E45-97F5-FF5B08C28EB9}"/>
                    </a:ext>
                  </a:extLst>
                </p14:cNvPr>
                <p14:cNvContentPartPr/>
                <p14:nvPr/>
              </p14:nvContentPartPr>
              <p14:xfrm>
                <a:off x="3804896" y="3105315"/>
                <a:ext cx="227160" cy="18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4BFB94C7-3925-4E45-97F5-FF5B08C28EB9}"/>
                    </a:ext>
                  </a:extLst>
                </p:cNvPr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3796256" y="3096675"/>
                  <a:ext cx="2448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9">
              <p14:nvContentPartPr>
                <p14:cNvPr id="144" name="Ink 143">
                  <a:extLst>
                    <a:ext uri="{FF2B5EF4-FFF2-40B4-BE49-F238E27FC236}">
                      <a16:creationId xmlns:a16="http://schemas.microsoft.com/office/drawing/2014/main" id="{9F520B1A-FC9F-47C1-A15F-D87269F48AA9}"/>
                    </a:ext>
                  </a:extLst>
                </p14:cNvPr>
                <p14:cNvContentPartPr/>
                <p14:nvPr/>
              </p14:nvContentPartPr>
              <p14:xfrm>
                <a:off x="3731456" y="3210795"/>
                <a:ext cx="251640" cy="36000"/>
              </p14:xfrm>
            </p:contentPart>
          </mc:Choice>
          <mc:Fallback>
            <p:pic>
              <p:nvPicPr>
                <p:cNvPr id="144" name="Ink 143">
                  <a:extLst>
                    <a:ext uri="{FF2B5EF4-FFF2-40B4-BE49-F238E27FC236}">
                      <a16:creationId xmlns:a16="http://schemas.microsoft.com/office/drawing/2014/main" id="{9F520B1A-FC9F-47C1-A15F-D87269F48AA9}"/>
                    </a:ext>
                  </a:extLst>
                </p:cNvPr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3722456" y="3202155"/>
                  <a:ext cx="269280" cy="5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1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D5EAB0F6-9C44-4375-A5CA-B012075F362A}"/>
                    </a:ext>
                  </a:extLst>
                </p14:cNvPr>
                <p14:cNvContentPartPr/>
                <p14:nvPr/>
              </p14:nvContentPartPr>
              <p14:xfrm>
                <a:off x="3377576" y="3005955"/>
                <a:ext cx="114840" cy="13320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D5EAB0F6-9C44-4375-A5CA-B012075F362A}"/>
                    </a:ext>
                  </a:extLst>
                </p:cNvPr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3368936" y="2996955"/>
                  <a:ext cx="132480" cy="15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3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403A68E9-F7F4-497B-A4CD-ECA0A7C2B76C}"/>
                    </a:ext>
                  </a:extLst>
                </p14:cNvPr>
                <p14:cNvContentPartPr/>
                <p14:nvPr/>
              </p14:nvContentPartPr>
              <p14:xfrm>
                <a:off x="3450656" y="3187755"/>
                <a:ext cx="105120" cy="11268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403A68E9-F7F4-497B-A4CD-ECA0A7C2B76C}"/>
                    </a:ext>
                  </a:extLst>
                </p:cNvPr>
                <p:cNvPicPr/>
                <p:nvPr/>
              </p:nvPicPr>
              <p:blipFill>
                <a:blip r:embed="rId204"/>
                <a:stretch>
                  <a:fillRect/>
                </a:stretch>
              </p:blipFill>
              <p:spPr>
                <a:xfrm>
                  <a:off x="3441656" y="3178755"/>
                  <a:ext cx="122760" cy="13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5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A0A1099B-5D42-4870-BB3E-DF9CCD50FEFB}"/>
                    </a:ext>
                  </a:extLst>
                </p14:cNvPr>
                <p14:cNvContentPartPr/>
                <p14:nvPr/>
              </p14:nvContentPartPr>
              <p14:xfrm>
                <a:off x="3700856" y="3544515"/>
                <a:ext cx="299520" cy="1188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A0A1099B-5D42-4870-BB3E-DF9CCD50FEFB}"/>
                    </a:ext>
                  </a:extLst>
                </p:cNvPr>
                <p:cNvPicPr/>
                <p:nvPr/>
              </p:nvPicPr>
              <p:blipFill>
                <a:blip r:embed="rId206"/>
                <a:stretch>
                  <a:fillRect/>
                </a:stretch>
              </p:blipFill>
              <p:spPr>
                <a:xfrm>
                  <a:off x="3691856" y="3535875"/>
                  <a:ext cx="317160" cy="2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7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BD7CBB49-F70A-48E1-9929-B3E88EB1C611}"/>
                    </a:ext>
                  </a:extLst>
                </p14:cNvPr>
                <p14:cNvContentPartPr/>
                <p14:nvPr/>
              </p14:nvContentPartPr>
              <p14:xfrm>
                <a:off x="3697256" y="3687075"/>
                <a:ext cx="236520" cy="2124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BD7CBB49-F70A-48E1-9929-B3E88EB1C611}"/>
                    </a:ext>
                  </a:extLst>
                </p:cNvPr>
                <p:cNvPicPr/>
                <p:nvPr/>
              </p:nvPicPr>
              <p:blipFill>
                <a:blip r:embed="rId208"/>
                <a:stretch>
                  <a:fillRect/>
                </a:stretch>
              </p:blipFill>
              <p:spPr>
                <a:xfrm>
                  <a:off x="3688616" y="3678435"/>
                  <a:ext cx="25416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9">
              <p14:nvContentPartPr>
                <p14:cNvPr id="149" name="Ink 148">
                  <a:extLst>
                    <a:ext uri="{FF2B5EF4-FFF2-40B4-BE49-F238E27FC236}">
                      <a16:creationId xmlns:a16="http://schemas.microsoft.com/office/drawing/2014/main" id="{3FA24AB2-4DC6-4C5F-961B-F46F04CFD04F}"/>
                    </a:ext>
                  </a:extLst>
                </p14:cNvPr>
                <p14:cNvContentPartPr/>
                <p14:nvPr/>
              </p14:nvContentPartPr>
              <p14:xfrm>
                <a:off x="3460376" y="3449115"/>
                <a:ext cx="144000" cy="94680"/>
              </p14:xfrm>
            </p:contentPart>
          </mc:Choice>
          <mc:Fallback>
            <p:pic>
              <p:nvPicPr>
                <p:cNvPr id="149" name="Ink 148">
                  <a:extLst>
                    <a:ext uri="{FF2B5EF4-FFF2-40B4-BE49-F238E27FC236}">
                      <a16:creationId xmlns:a16="http://schemas.microsoft.com/office/drawing/2014/main" id="{3FA24AB2-4DC6-4C5F-961B-F46F04CFD04F}"/>
                    </a:ext>
                  </a:extLst>
                </p:cNvPr>
                <p:cNvPicPr/>
                <p:nvPr/>
              </p:nvPicPr>
              <p:blipFill>
                <a:blip r:embed="rId210"/>
                <a:stretch>
                  <a:fillRect/>
                </a:stretch>
              </p:blipFill>
              <p:spPr>
                <a:xfrm>
                  <a:off x="3451376" y="3440475"/>
                  <a:ext cx="161640" cy="11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1">
              <p14:nvContentPartPr>
                <p14:cNvPr id="150" name="Ink 149">
                  <a:extLst>
                    <a:ext uri="{FF2B5EF4-FFF2-40B4-BE49-F238E27FC236}">
                      <a16:creationId xmlns:a16="http://schemas.microsoft.com/office/drawing/2014/main" id="{E0AB71ED-59B5-4582-BE63-9B24E9A3E913}"/>
                    </a:ext>
                  </a:extLst>
                </p14:cNvPr>
                <p14:cNvContentPartPr/>
                <p14:nvPr/>
              </p14:nvContentPartPr>
              <p14:xfrm>
                <a:off x="3631016" y="3410955"/>
                <a:ext cx="66600" cy="59040"/>
              </p14:xfrm>
            </p:contentPart>
          </mc:Choice>
          <mc:Fallback>
            <p:pic>
              <p:nvPicPr>
                <p:cNvPr id="150" name="Ink 149">
                  <a:extLst>
                    <a:ext uri="{FF2B5EF4-FFF2-40B4-BE49-F238E27FC236}">
                      <a16:creationId xmlns:a16="http://schemas.microsoft.com/office/drawing/2014/main" id="{E0AB71ED-59B5-4582-BE63-9B24E9A3E913}"/>
                    </a:ext>
                  </a:extLst>
                </p:cNvPr>
                <p:cNvPicPr/>
                <p:nvPr/>
              </p:nvPicPr>
              <p:blipFill>
                <a:blip r:embed="rId212"/>
                <a:stretch>
                  <a:fillRect/>
                </a:stretch>
              </p:blipFill>
              <p:spPr>
                <a:xfrm>
                  <a:off x="3622016" y="3401955"/>
                  <a:ext cx="84240" cy="7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3">
              <p14:nvContentPartPr>
                <p14:cNvPr id="151" name="Ink 150">
                  <a:extLst>
                    <a:ext uri="{FF2B5EF4-FFF2-40B4-BE49-F238E27FC236}">
                      <a16:creationId xmlns:a16="http://schemas.microsoft.com/office/drawing/2014/main" id="{3E93C824-355B-46AD-B340-1060C2B1C7A0}"/>
                    </a:ext>
                  </a:extLst>
                </p14:cNvPr>
                <p14:cNvContentPartPr/>
                <p14:nvPr/>
              </p14:nvContentPartPr>
              <p14:xfrm>
                <a:off x="3389816" y="3566115"/>
                <a:ext cx="156960" cy="204840"/>
              </p14:xfrm>
            </p:contentPart>
          </mc:Choice>
          <mc:Fallback>
            <p:pic>
              <p:nvPicPr>
                <p:cNvPr id="151" name="Ink 150">
                  <a:extLst>
                    <a:ext uri="{FF2B5EF4-FFF2-40B4-BE49-F238E27FC236}">
                      <a16:creationId xmlns:a16="http://schemas.microsoft.com/office/drawing/2014/main" id="{3E93C824-355B-46AD-B340-1060C2B1C7A0}"/>
                    </a:ext>
                  </a:extLst>
                </p:cNvPr>
                <p:cNvPicPr/>
                <p:nvPr/>
              </p:nvPicPr>
              <p:blipFill>
                <a:blip r:embed="rId214"/>
                <a:stretch>
                  <a:fillRect/>
                </a:stretch>
              </p:blipFill>
              <p:spPr>
                <a:xfrm>
                  <a:off x="3380816" y="3557115"/>
                  <a:ext cx="174600" cy="22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5">
              <p14:nvContentPartPr>
                <p14:cNvPr id="153" name="Ink 152">
                  <a:extLst>
                    <a:ext uri="{FF2B5EF4-FFF2-40B4-BE49-F238E27FC236}">
                      <a16:creationId xmlns:a16="http://schemas.microsoft.com/office/drawing/2014/main" id="{2121612E-D510-4A46-81EC-8241DD1C5A98}"/>
                    </a:ext>
                  </a:extLst>
                </p14:cNvPr>
                <p14:cNvContentPartPr/>
                <p14:nvPr/>
              </p14:nvContentPartPr>
              <p14:xfrm>
                <a:off x="4974176" y="2958435"/>
                <a:ext cx="51480" cy="336960"/>
              </p14:xfrm>
            </p:contentPart>
          </mc:Choice>
          <mc:Fallback>
            <p:pic>
              <p:nvPicPr>
                <p:cNvPr id="153" name="Ink 152">
                  <a:extLst>
                    <a:ext uri="{FF2B5EF4-FFF2-40B4-BE49-F238E27FC236}">
                      <a16:creationId xmlns:a16="http://schemas.microsoft.com/office/drawing/2014/main" id="{2121612E-D510-4A46-81EC-8241DD1C5A98}"/>
                    </a:ext>
                  </a:extLst>
                </p:cNvPr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4965176" y="2949795"/>
                  <a:ext cx="69120" cy="35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7">
              <p14:nvContentPartPr>
                <p14:cNvPr id="154" name="Ink 153">
                  <a:extLst>
                    <a:ext uri="{FF2B5EF4-FFF2-40B4-BE49-F238E27FC236}">
                      <a16:creationId xmlns:a16="http://schemas.microsoft.com/office/drawing/2014/main" id="{E1211EF2-E50D-4153-8D32-0182B57D5709}"/>
                    </a:ext>
                  </a:extLst>
                </p14:cNvPr>
                <p14:cNvContentPartPr/>
                <p14:nvPr/>
              </p14:nvContentPartPr>
              <p14:xfrm>
                <a:off x="4937816" y="2928195"/>
                <a:ext cx="317160" cy="401400"/>
              </p14:xfrm>
            </p:contentPart>
          </mc:Choice>
          <mc:Fallback>
            <p:pic>
              <p:nvPicPr>
                <p:cNvPr id="154" name="Ink 153">
                  <a:extLst>
                    <a:ext uri="{FF2B5EF4-FFF2-40B4-BE49-F238E27FC236}">
                      <a16:creationId xmlns:a16="http://schemas.microsoft.com/office/drawing/2014/main" id="{E1211EF2-E50D-4153-8D32-0182B57D5709}"/>
                    </a:ext>
                  </a:extLst>
                </p:cNvPr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4928816" y="2919555"/>
                  <a:ext cx="334800" cy="41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9">
              <p14:nvContentPartPr>
                <p14:cNvPr id="155" name="Ink 154">
                  <a:extLst>
                    <a:ext uri="{FF2B5EF4-FFF2-40B4-BE49-F238E27FC236}">
                      <a16:creationId xmlns:a16="http://schemas.microsoft.com/office/drawing/2014/main" id="{E50FB591-3917-4697-AA86-750939E088C2}"/>
                    </a:ext>
                  </a:extLst>
                </p14:cNvPr>
                <p14:cNvContentPartPr/>
                <p14:nvPr/>
              </p14:nvContentPartPr>
              <p14:xfrm>
                <a:off x="4407896" y="2711475"/>
                <a:ext cx="625320" cy="336240"/>
              </p14:xfrm>
            </p:contentPart>
          </mc:Choice>
          <mc:Fallback>
            <p:pic>
              <p:nvPicPr>
                <p:cNvPr id="155" name="Ink 154">
                  <a:extLst>
                    <a:ext uri="{FF2B5EF4-FFF2-40B4-BE49-F238E27FC236}">
                      <a16:creationId xmlns:a16="http://schemas.microsoft.com/office/drawing/2014/main" id="{E50FB591-3917-4697-AA86-750939E088C2}"/>
                    </a:ext>
                  </a:extLst>
                </p:cNvPr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4398896" y="2702835"/>
                  <a:ext cx="642960" cy="35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B58B1EA0-C72A-4724-BEE4-FD5028823B85}"/>
                    </a:ext>
                  </a:extLst>
                </p14:cNvPr>
                <p14:cNvContentPartPr/>
                <p14:nvPr/>
              </p14:nvContentPartPr>
              <p14:xfrm>
                <a:off x="4321496" y="3160755"/>
                <a:ext cx="717120" cy="828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B58B1EA0-C72A-4724-BEE4-FD5028823B85}"/>
                    </a:ext>
                  </a:extLst>
                </p:cNvPr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4312496" y="3152115"/>
                  <a:ext cx="734760" cy="2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3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F854C9C0-9984-4BB1-ADF8-71B337978736}"/>
                    </a:ext>
                  </a:extLst>
                </p14:cNvPr>
                <p14:cNvContentPartPr/>
                <p14:nvPr/>
              </p14:nvContentPartPr>
              <p14:xfrm>
                <a:off x="4235096" y="3236715"/>
                <a:ext cx="697320" cy="3945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F854C9C0-9984-4BB1-ADF8-71B337978736}"/>
                    </a:ext>
                  </a:extLst>
                </p:cNvPr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4226456" y="3227715"/>
                  <a:ext cx="714960" cy="41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5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5459292-CE67-4243-B8B0-0A52F69CD248}"/>
                    </a:ext>
                  </a:extLst>
                </p14:cNvPr>
                <p14:cNvContentPartPr/>
                <p14:nvPr/>
              </p14:nvContentPartPr>
              <p14:xfrm>
                <a:off x="5240576" y="3100995"/>
                <a:ext cx="338760" cy="3492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5459292-CE67-4243-B8B0-0A52F69CD248}"/>
                    </a:ext>
                  </a:extLst>
                </p:cNvPr>
                <p:cNvPicPr/>
                <p:nvPr/>
              </p:nvPicPr>
              <p:blipFill>
                <a:blip r:embed="rId226"/>
                <a:stretch>
                  <a:fillRect/>
                </a:stretch>
              </p:blipFill>
              <p:spPr>
                <a:xfrm>
                  <a:off x="5231936" y="3091995"/>
                  <a:ext cx="356400" cy="5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7">
              <p14:nvContentPartPr>
                <p14:cNvPr id="160" name="Ink 159">
                  <a:extLst>
                    <a:ext uri="{FF2B5EF4-FFF2-40B4-BE49-F238E27FC236}">
                      <a16:creationId xmlns:a16="http://schemas.microsoft.com/office/drawing/2014/main" id="{89A80AEB-37F1-40A3-B65C-D69B115495A9}"/>
                    </a:ext>
                  </a:extLst>
                </p14:cNvPr>
                <p14:cNvContentPartPr/>
                <p14:nvPr/>
              </p14:nvContentPartPr>
              <p14:xfrm>
                <a:off x="5245256" y="2757915"/>
                <a:ext cx="114840" cy="236160"/>
              </p14:xfrm>
            </p:contentPart>
          </mc:Choice>
          <mc:Fallback>
            <p:pic>
              <p:nvPicPr>
                <p:cNvPr id="160" name="Ink 159">
                  <a:extLst>
                    <a:ext uri="{FF2B5EF4-FFF2-40B4-BE49-F238E27FC236}">
                      <a16:creationId xmlns:a16="http://schemas.microsoft.com/office/drawing/2014/main" id="{89A80AEB-37F1-40A3-B65C-D69B115495A9}"/>
                    </a:ext>
                  </a:extLst>
                </p:cNvPr>
                <p:cNvPicPr/>
                <p:nvPr/>
              </p:nvPicPr>
              <p:blipFill>
                <a:blip r:embed="rId228"/>
                <a:stretch>
                  <a:fillRect/>
                </a:stretch>
              </p:blipFill>
              <p:spPr>
                <a:xfrm>
                  <a:off x="5236616" y="2748915"/>
                  <a:ext cx="132480" cy="25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9">
              <p14:nvContentPartPr>
                <p14:cNvPr id="161" name="Ink 160">
                  <a:extLst>
                    <a:ext uri="{FF2B5EF4-FFF2-40B4-BE49-F238E27FC236}">
                      <a16:creationId xmlns:a16="http://schemas.microsoft.com/office/drawing/2014/main" id="{A2A670DF-2664-4B90-92B1-3E9D421F435C}"/>
                    </a:ext>
                  </a:extLst>
                </p14:cNvPr>
                <p14:cNvContentPartPr/>
                <p14:nvPr/>
              </p14:nvContentPartPr>
              <p14:xfrm>
                <a:off x="5256056" y="2913075"/>
                <a:ext cx="51480" cy="12240"/>
              </p14:xfrm>
            </p:contentPart>
          </mc:Choice>
          <mc:Fallback>
            <p:pic>
              <p:nvPicPr>
                <p:cNvPr id="161" name="Ink 160">
                  <a:extLst>
                    <a:ext uri="{FF2B5EF4-FFF2-40B4-BE49-F238E27FC236}">
                      <a16:creationId xmlns:a16="http://schemas.microsoft.com/office/drawing/2014/main" id="{A2A670DF-2664-4B90-92B1-3E9D421F435C}"/>
                    </a:ext>
                  </a:extLst>
                </p:cNvPr>
                <p:cNvPicPr/>
                <p:nvPr/>
              </p:nvPicPr>
              <p:blipFill>
                <a:blip r:embed="rId230"/>
                <a:stretch>
                  <a:fillRect/>
                </a:stretch>
              </p:blipFill>
              <p:spPr>
                <a:xfrm>
                  <a:off x="5247416" y="2904435"/>
                  <a:ext cx="69120" cy="2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1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FAB6CA5F-C04F-4981-81FA-E63C6C42830F}"/>
                    </a:ext>
                  </a:extLst>
                </p14:cNvPr>
                <p14:cNvContentPartPr/>
                <p14:nvPr/>
              </p14:nvContentPartPr>
              <p14:xfrm>
                <a:off x="4533896" y="2676555"/>
                <a:ext cx="96480" cy="7848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FAB6CA5F-C04F-4981-81FA-E63C6C42830F}"/>
                    </a:ext>
                  </a:extLst>
                </p:cNvPr>
                <p:cNvPicPr/>
                <p:nvPr/>
              </p:nvPicPr>
              <p:blipFill>
                <a:blip r:embed="rId232"/>
                <a:stretch>
                  <a:fillRect/>
                </a:stretch>
              </p:blipFill>
              <p:spPr>
                <a:xfrm>
                  <a:off x="4524896" y="2667915"/>
                  <a:ext cx="114120" cy="9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3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E60B0921-2BF7-4220-8BDF-6891AEF9B762}"/>
                    </a:ext>
                  </a:extLst>
                </p14:cNvPr>
                <p14:cNvContentPartPr/>
                <p14:nvPr/>
              </p14:nvContentPartPr>
              <p14:xfrm>
                <a:off x="4597976" y="2756835"/>
                <a:ext cx="114840" cy="8928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E60B0921-2BF7-4220-8BDF-6891AEF9B762}"/>
                    </a:ext>
                  </a:extLst>
                </p:cNvPr>
                <p:cNvPicPr/>
                <p:nvPr/>
              </p:nvPicPr>
              <p:blipFill>
                <a:blip r:embed="rId234"/>
                <a:stretch>
                  <a:fillRect/>
                </a:stretch>
              </p:blipFill>
              <p:spPr>
                <a:xfrm>
                  <a:off x="4589336" y="2747835"/>
                  <a:ext cx="13248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5">
              <p14:nvContentPartPr>
                <p14:cNvPr id="165" name="Ink 164">
                  <a:extLst>
                    <a:ext uri="{FF2B5EF4-FFF2-40B4-BE49-F238E27FC236}">
                      <a16:creationId xmlns:a16="http://schemas.microsoft.com/office/drawing/2014/main" id="{5F62C473-D79C-46A7-8F32-D282D7A87171}"/>
                    </a:ext>
                  </a:extLst>
                </p14:cNvPr>
                <p14:cNvContentPartPr/>
                <p14:nvPr/>
              </p14:nvContentPartPr>
              <p14:xfrm>
                <a:off x="4473776" y="3110715"/>
                <a:ext cx="71280" cy="74880"/>
              </p14:xfrm>
            </p:contentPart>
          </mc:Choice>
          <mc:Fallback>
            <p:pic>
              <p:nvPicPr>
                <p:cNvPr id="165" name="Ink 164">
                  <a:extLst>
                    <a:ext uri="{FF2B5EF4-FFF2-40B4-BE49-F238E27FC236}">
                      <a16:creationId xmlns:a16="http://schemas.microsoft.com/office/drawing/2014/main" id="{5F62C473-D79C-46A7-8F32-D282D7A87171}"/>
                    </a:ext>
                  </a:extLst>
                </p:cNvPr>
                <p:cNvPicPr/>
                <p:nvPr/>
              </p:nvPicPr>
              <p:blipFill>
                <a:blip r:embed="rId236"/>
                <a:stretch>
                  <a:fillRect/>
                </a:stretch>
              </p:blipFill>
              <p:spPr>
                <a:xfrm>
                  <a:off x="4464776" y="3101715"/>
                  <a:ext cx="8892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7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F9DA973D-0E72-418D-BE04-0ACF009F4745}"/>
                    </a:ext>
                  </a:extLst>
                </p14:cNvPr>
                <p14:cNvContentPartPr/>
                <p14:nvPr/>
              </p14:nvContentPartPr>
              <p14:xfrm>
                <a:off x="4583216" y="3102435"/>
                <a:ext cx="106920" cy="8208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F9DA973D-0E72-418D-BE04-0ACF009F4745}"/>
                    </a:ext>
                  </a:extLst>
                </p:cNvPr>
                <p:cNvPicPr/>
                <p:nvPr/>
              </p:nvPicPr>
              <p:blipFill>
                <a:blip r:embed="rId238"/>
                <a:stretch>
                  <a:fillRect/>
                </a:stretch>
              </p:blipFill>
              <p:spPr>
                <a:xfrm>
                  <a:off x="4574216" y="3093435"/>
                  <a:ext cx="124560" cy="997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AE0102FA-7BE5-43EB-8FC3-2373809CFDC9}"/>
              </a:ext>
            </a:extLst>
          </p:cNvPr>
          <p:cNvGrpSpPr/>
          <p:nvPr/>
        </p:nvGrpSpPr>
        <p:grpSpPr>
          <a:xfrm>
            <a:off x="4546136" y="3388275"/>
            <a:ext cx="122760" cy="182880"/>
            <a:chOff x="4546136" y="3388275"/>
            <a:chExt cx="122760" cy="1828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39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83545561-0593-49BD-9AFF-5BB0CF569740}"/>
                    </a:ext>
                  </a:extLst>
                </p14:cNvPr>
                <p14:cNvContentPartPr/>
                <p14:nvPr/>
              </p14:nvContentPartPr>
              <p14:xfrm>
                <a:off x="4546136" y="3473235"/>
                <a:ext cx="113760" cy="9792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83545561-0593-49BD-9AFF-5BB0CF569740}"/>
                    </a:ext>
                  </a:extLst>
                </p:cNvPr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4537496" y="3464235"/>
                  <a:ext cx="131400" cy="115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1">
              <p14:nvContentPartPr>
                <p14:cNvPr id="169" name="Ink 168">
                  <a:extLst>
                    <a:ext uri="{FF2B5EF4-FFF2-40B4-BE49-F238E27FC236}">
                      <a16:creationId xmlns:a16="http://schemas.microsoft.com/office/drawing/2014/main" id="{29238C0F-8F20-45BE-8357-046795A8FECF}"/>
                    </a:ext>
                  </a:extLst>
                </p14:cNvPr>
                <p14:cNvContentPartPr/>
                <p14:nvPr/>
              </p14:nvContentPartPr>
              <p14:xfrm>
                <a:off x="4550096" y="3388275"/>
                <a:ext cx="118800" cy="82800"/>
              </p14:xfrm>
            </p:contentPart>
          </mc:Choice>
          <mc:Fallback>
            <p:pic>
              <p:nvPicPr>
                <p:cNvPr id="169" name="Ink 168">
                  <a:extLst>
                    <a:ext uri="{FF2B5EF4-FFF2-40B4-BE49-F238E27FC236}">
                      <a16:creationId xmlns:a16="http://schemas.microsoft.com/office/drawing/2014/main" id="{29238C0F-8F20-45BE-8357-046795A8FECF}"/>
                    </a:ext>
                  </a:extLst>
                </p:cNvPr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4541096" y="3379635"/>
                  <a:ext cx="136440" cy="1004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E60010EF-5D2F-46DA-A9A0-F7090AD584A7}"/>
              </a:ext>
            </a:extLst>
          </p:cNvPr>
          <p:cNvGrpSpPr/>
          <p:nvPr/>
        </p:nvGrpSpPr>
        <p:grpSpPr>
          <a:xfrm>
            <a:off x="6003416" y="2950875"/>
            <a:ext cx="299160" cy="267120"/>
            <a:chOff x="6003416" y="2950875"/>
            <a:chExt cx="299160" cy="267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43">
              <p14:nvContentPartPr>
                <p14:cNvPr id="171" name="Ink 170">
                  <a:extLst>
                    <a:ext uri="{FF2B5EF4-FFF2-40B4-BE49-F238E27FC236}">
                      <a16:creationId xmlns:a16="http://schemas.microsoft.com/office/drawing/2014/main" id="{F8833FD6-FEB8-4C78-A017-079B686482CF}"/>
                    </a:ext>
                  </a:extLst>
                </p14:cNvPr>
                <p14:cNvContentPartPr/>
                <p14:nvPr/>
              </p14:nvContentPartPr>
              <p14:xfrm>
                <a:off x="6021416" y="3081555"/>
                <a:ext cx="162720" cy="14040"/>
              </p14:xfrm>
            </p:contentPart>
          </mc:Choice>
          <mc:Fallback>
            <p:pic>
              <p:nvPicPr>
                <p:cNvPr id="171" name="Ink 170">
                  <a:extLst>
                    <a:ext uri="{FF2B5EF4-FFF2-40B4-BE49-F238E27FC236}">
                      <a16:creationId xmlns:a16="http://schemas.microsoft.com/office/drawing/2014/main" id="{F8833FD6-FEB8-4C78-A017-079B686482CF}"/>
                    </a:ext>
                  </a:extLst>
                </p:cNvPr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6012416" y="3072555"/>
                  <a:ext cx="180360" cy="3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5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C8061CC3-8156-48B8-BB71-EDFCA6AB8FFE}"/>
                    </a:ext>
                  </a:extLst>
                </p14:cNvPr>
                <p14:cNvContentPartPr/>
                <p14:nvPr/>
              </p14:nvContentPartPr>
              <p14:xfrm>
                <a:off x="6003416" y="3133395"/>
                <a:ext cx="183960" cy="75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C8061CC3-8156-48B8-BB71-EDFCA6AB8FFE}"/>
                    </a:ext>
                  </a:extLst>
                </p:cNvPr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5994416" y="3124755"/>
                  <a:ext cx="20160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7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F1F3AD5E-930F-46EE-8883-C8913DF8D72E}"/>
                    </a:ext>
                  </a:extLst>
                </p14:cNvPr>
                <p14:cNvContentPartPr/>
                <p14:nvPr/>
              </p14:nvContentPartPr>
              <p14:xfrm>
                <a:off x="6095576" y="2950875"/>
                <a:ext cx="207000" cy="26712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F1F3AD5E-930F-46EE-8883-C8913DF8D72E}"/>
                    </a:ext>
                  </a:extLst>
                </p:cNvPr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6086576" y="2941875"/>
                  <a:ext cx="224640" cy="2847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DBD023C3-7EA1-43BD-9659-B98B6B3F647A}"/>
              </a:ext>
            </a:extLst>
          </p:cNvPr>
          <p:cNvGrpSpPr/>
          <p:nvPr/>
        </p:nvGrpSpPr>
        <p:grpSpPr>
          <a:xfrm>
            <a:off x="6621176" y="2571075"/>
            <a:ext cx="2321280" cy="1476720"/>
            <a:chOff x="6621176" y="2571075"/>
            <a:chExt cx="2321280" cy="14767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49">
              <p14:nvContentPartPr>
                <p14:cNvPr id="191" name="Ink 190">
                  <a:extLst>
                    <a:ext uri="{FF2B5EF4-FFF2-40B4-BE49-F238E27FC236}">
                      <a16:creationId xmlns:a16="http://schemas.microsoft.com/office/drawing/2014/main" id="{DF6E6573-F762-49B1-9093-5BDC22AF81A5}"/>
                    </a:ext>
                  </a:extLst>
                </p14:cNvPr>
                <p14:cNvContentPartPr/>
                <p14:nvPr/>
              </p14:nvContentPartPr>
              <p14:xfrm>
                <a:off x="7107176" y="3692115"/>
                <a:ext cx="107640" cy="265680"/>
              </p14:xfrm>
            </p:contentPart>
          </mc:Choice>
          <mc:Fallback>
            <p:pic>
              <p:nvPicPr>
                <p:cNvPr id="191" name="Ink 190">
                  <a:extLst>
                    <a:ext uri="{FF2B5EF4-FFF2-40B4-BE49-F238E27FC236}">
                      <a16:creationId xmlns:a16="http://schemas.microsoft.com/office/drawing/2014/main" id="{DF6E6573-F762-49B1-9093-5BDC22AF81A5}"/>
                    </a:ext>
                  </a:extLst>
                </p:cNvPr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7098536" y="3683475"/>
                  <a:ext cx="125280" cy="28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1">
              <p14:nvContentPartPr>
                <p14:cNvPr id="193" name="Ink 192">
                  <a:extLst>
                    <a:ext uri="{FF2B5EF4-FFF2-40B4-BE49-F238E27FC236}">
                      <a16:creationId xmlns:a16="http://schemas.microsoft.com/office/drawing/2014/main" id="{31C4A55A-D2B8-47EA-8837-3B43B33E378B}"/>
                    </a:ext>
                  </a:extLst>
                </p14:cNvPr>
                <p14:cNvContentPartPr/>
                <p14:nvPr/>
              </p14:nvContentPartPr>
              <p14:xfrm>
                <a:off x="7093856" y="3660435"/>
                <a:ext cx="388080" cy="300960"/>
              </p14:xfrm>
            </p:contentPart>
          </mc:Choice>
          <mc:Fallback>
            <p:pic>
              <p:nvPicPr>
                <p:cNvPr id="193" name="Ink 192">
                  <a:extLst>
                    <a:ext uri="{FF2B5EF4-FFF2-40B4-BE49-F238E27FC236}">
                      <a16:creationId xmlns:a16="http://schemas.microsoft.com/office/drawing/2014/main" id="{31C4A55A-D2B8-47EA-8837-3B43B33E378B}"/>
                    </a:ext>
                  </a:extLst>
                </p:cNvPr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7084856" y="3651435"/>
                  <a:ext cx="405720" cy="31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3">
              <p14:nvContentPartPr>
                <p14:cNvPr id="194" name="Ink 193">
                  <a:extLst>
                    <a:ext uri="{FF2B5EF4-FFF2-40B4-BE49-F238E27FC236}">
                      <a16:creationId xmlns:a16="http://schemas.microsoft.com/office/drawing/2014/main" id="{D3FC305F-9918-415F-8559-A36307ACD7E6}"/>
                    </a:ext>
                  </a:extLst>
                </p14:cNvPr>
                <p14:cNvContentPartPr/>
                <p14:nvPr/>
              </p14:nvContentPartPr>
              <p14:xfrm>
                <a:off x="6874976" y="3755115"/>
                <a:ext cx="314280" cy="12600"/>
              </p14:xfrm>
            </p:contentPart>
          </mc:Choice>
          <mc:Fallback>
            <p:pic>
              <p:nvPicPr>
                <p:cNvPr id="194" name="Ink 193">
                  <a:extLst>
                    <a:ext uri="{FF2B5EF4-FFF2-40B4-BE49-F238E27FC236}">
                      <a16:creationId xmlns:a16="http://schemas.microsoft.com/office/drawing/2014/main" id="{D3FC305F-9918-415F-8559-A36307ACD7E6}"/>
                    </a:ext>
                  </a:extLst>
                </p:cNvPr>
                <p:cNvPicPr/>
                <p:nvPr/>
              </p:nvPicPr>
              <p:blipFill>
                <a:blip r:embed="rId254"/>
                <a:stretch>
                  <a:fillRect/>
                </a:stretch>
              </p:blipFill>
              <p:spPr>
                <a:xfrm>
                  <a:off x="6865976" y="3746475"/>
                  <a:ext cx="331920" cy="3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5">
              <p14:nvContentPartPr>
                <p14:cNvPr id="195" name="Ink 194">
                  <a:extLst>
                    <a:ext uri="{FF2B5EF4-FFF2-40B4-BE49-F238E27FC236}">
                      <a16:creationId xmlns:a16="http://schemas.microsoft.com/office/drawing/2014/main" id="{85CB6C5A-1049-4393-B356-90A7B5AC7D77}"/>
                    </a:ext>
                  </a:extLst>
                </p14:cNvPr>
                <p14:cNvContentPartPr/>
                <p14:nvPr/>
              </p14:nvContentPartPr>
              <p14:xfrm>
                <a:off x="6621176" y="3686715"/>
                <a:ext cx="136440" cy="96840"/>
              </p14:xfrm>
            </p:contentPart>
          </mc:Choice>
          <mc:Fallback>
            <p:pic>
              <p:nvPicPr>
                <p:cNvPr id="195" name="Ink 194">
                  <a:extLst>
                    <a:ext uri="{FF2B5EF4-FFF2-40B4-BE49-F238E27FC236}">
                      <a16:creationId xmlns:a16="http://schemas.microsoft.com/office/drawing/2014/main" id="{85CB6C5A-1049-4393-B356-90A7B5AC7D77}"/>
                    </a:ext>
                  </a:extLst>
                </p:cNvPr>
                <p:cNvPicPr/>
                <p:nvPr/>
              </p:nvPicPr>
              <p:blipFill>
                <a:blip r:embed="rId256"/>
                <a:stretch>
                  <a:fillRect/>
                </a:stretch>
              </p:blipFill>
              <p:spPr>
                <a:xfrm>
                  <a:off x="6612536" y="3678075"/>
                  <a:ext cx="154080" cy="11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7">
              <p14:nvContentPartPr>
                <p14:cNvPr id="196" name="Ink 195">
                  <a:extLst>
                    <a:ext uri="{FF2B5EF4-FFF2-40B4-BE49-F238E27FC236}">
                      <a16:creationId xmlns:a16="http://schemas.microsoft.com/office/drawing/2014/main" id="{54F7F7A2-44FA-4798-8DA5-998E85354F58}"/>
                    </a:ext>
                  </a:extLst>
                </p14:cNvPr>
                <p14:cNvContentPartPr/>
                <p14:nvPr/>
              </p14:nvContentPartPr>
              <p14:xfrm>
                <a:off x="6781736" y="3643875"/>
                <a:ext cx="54720" cy="64080"/>
              </p14:xfrm>
            </p:contentPart>
          </mc:Choice>
          <mc:Fallback>
            <p:pic>
              <p:nvPicPr>
                <p:cNvPr id="196" name="Ink 195">
                  <a:extLst>
                    <a:ext uri="{FF2B5EF4-FFF2-40B4-BE49-F238E27FC236}">
                      <a16:creationId xmlns:a16="http://schemas.microsoft.com/office/drawing/2014/main" id="{54F7F7A2-44FA-4798-8DA5-998E85354F58}"/>
                    </a:ext>
                  </a:extLst>
                </p:cNvPr>
                <p:cNvPicPr/>
                <p:nvPr/>
              </p:nvPicPr>
              <p:blipFill>
                <a:blip r:embed="rId258"/>
                <a:stretch>
                  <a:fillRect/>
                </a:stretch>
              </p:blipFill>
              <p:spPr>
                <a:xfrm>
                  <a:off x="6772736" y="3634875"/>
                  <a:ext cx="72360" cy="8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9">
              <p14:nvContentPartPr>
                <p14:cNvPr id="198" name="Ink 197">
                  <a:extLst>
                    <a:ext uri="{FF2B5EF4-FFF2-40B4-BE49-F238E27FC236}">
                      <a16:creationId xmlns:a16="http://schemas.microsoft.com/office/drawing/2014/main" id="{A0151699-CA1A-4E1E-AB0A-4F8FBF3514F3}"/>
                    </a:ext>
                  </a:extLst>
                </p14:cNvPr>
                <p14:cNvContentPartPr/>
                <p14:nvPr/>
              </p14:nvContentPartPr>
              <p14:xfrm>
                <a:off x="6955976" y="3880395"/>
                <a:ext cx="253800" cy="16920"/>
              </p14:xfrm>
            </p:contentPart>
          </mc:Choice>
          <mc:Fallback>
            <p:pic>
              <p:nvPicPr>
                <p:cNvPr id="198" name="Ink 197">
                  <a:extLst>
                    <a:ext uri="{FF2B5EF4-FFF2-40B4-BE49-F238E27FC236}">
                      <a16:creationId xmlns:a16="http://schemas.microsoft.com/office/drawing/2014/main" id="{A0151699-CA1A-4E1E-AB0A-4F8FBF3514F3}"/>
                    </a:ext>
                  </a:extLst>
                </p:cNvPr>
                <p:cNvPicPr/>
                <p:nvPr/>
              </p:nvPicPr>
              <p:blipFill>
                <a:blip r:embed="rId260"/>
                <a:stretch>
                  <a:fillRect/>
                </a:stretch>
              </p:blipFill>
              <p:spPr>
                <a:xfrm>
                  <a:off x="6947336" y="3871755"/>
                  <a:ext cx="27144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1">
              <p14:nvContentPartPr>
                <p14:cNvPr id="199" name="Ink 198">
                  <a:extLst>
                    <a:ext uri="{FF2B5EF4-FFF2-40B4-BE49-F238E27FC236}">
                      <a16:creationId xmlns:a16="http://schemas.microsoft.com/office/drawing/2014/main" id="{9CDDA57C-47D0-4B41-954E-7FD72E5BC9A3}"/>
                    </a:ext>
                  </a:extLst>
                </p14:cNvPr>
                <p14:cNvContentPartPr/>
                <p14:nvPr/>
              </p14:nvContentPartPr>
              <p14:xfrm>
                <a:off x="6687056" y="3857355"/>
                <a:ext cx="138960" cy="190440"/>
              </p14:xfrm>
            </p:contentPart>
          </mc:Choice>
          <mc:Fallback>
            <p:pic>
              <p:nvPicPr>
                <p:cNvPr id="199" name="Ink 198">
                  <a:extLst>
                    <a:ext uri="{FF2B5EF4-FFF2-40B4-BE49-F238E27FC236}">
                      <a16:creationId xmlns:a16="http://schemas.microsoft.com/office/drawing/2014/main" id="{9CDDA57C-47D0-4B41-954E-7FD72E5BC9A3}"/>
                    </a:ext>
                  </a:extLst>
                </p:cNvPr>
                <p:cNvPicPr/>
                <p:nvPr/>
              </p:nvPicPr>
              <p:blipFill>
                <a:blip r:embed="rId262"/>
                <a:stretch>
                  <a:fillRect/>
                </a:stretch>
              </p:blipFill>
              <p:spPr>
                <a:xfrm>
                  <a:off x="6678416" y="3848355"/>
                  <a:ext cx="156600" cy="20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3">
              <p14:nvContentPartPr>
                <p14:cNvPr id="202" name="Ink 201">
                  <a:extLst>
                    <a:ext uri="{FF2B5EF4-FFF2-40B4-BE49-F238E27FC236}">
                      <a16:creationId xmlns:a16="http://schemas.microsoft.com/office/drawing/2014/main" id="{30CD6889-C9B3-4F05-A4B8-1823D18A1C31}"/>
                    </a:ext>
                  </a:extLst>
                </p14:cNvPr>
                <p14:cNvContentPartPr/>
                <p14:nvPr/>
              </p14:nvContentPartPr>
              <p14:xfrm>
                <a:off x="7456016" y="3712275"/>
                <a:ext cx="92880" cy="94680"/>
              </p14:xfrm>
            </p:contentPart>
          </mc:Choice>
          <mc:Fallback>
            <p:pic>
              <p:nvPicPr>
                <p:cNvPr id="202" name="Ink 201">
                  <a:extLst>
                    <a:ext uri="{FF2B5EF4-FFF2-40B4-BE49-F238E27FC236}">
                      <a16:creationId xmlns:a16="http://schemas.microsoft.com/office/drawing/2014/main" id="{30CD6889-C9B3-4F05-A4B8-1823D18A1C31}"/>
                    </a:ext>
                  </a:extLst>
                </p:cNvPr>
                <p:cNvPicPr/>
                <p:nvPr/>
              </p:nvPicPr>
              <p:blipFill>
                <a:blip r:embed="rId264"/>
                <a:stretch>
                  <a:fillRect/>
                </a:stretch>
              </p:blipFill>
              <p:spPr>
                <a:xfrm>
                  <a:off x="7447376" y="3703635"/>
                  <a:ext cx="110520" cy="11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5">
              <p14:nvContentPartPr>
                <p14:cNvPr id="175" name="Ink 174">
                  <a:extLst>
                    <a:ext uri="{FF2B5EF4-FFF2-40B4-BE49-F238E27FC236}">
                      <a16:creationId xmlns:a16="http://schemas.microsoft.com/office/drawing/2014/main" id="{726683BD-5687-4345-909C-6E4F2C66E000}"/>
                    </a:ext>
                  </a:extLst>
                </p14:cNvPr>
                <p14:cNvContentPartPr/>
                <p14:nvPr/>
              </p14:nvContentPartPr>
              <p14:xfrm>
                <a:off x="7155776" y="2616435"/>
                <a:ext cx="153720" cy="268200"/>
              </p14:xfrm>
            </p:contentPart>
          </mc:Choice>
          <mc:Fallback>
            <p:pic>
              <p:nvPicPr>
                <p:cNvPr id="175" name="Ink 174">
                  <a:extLst>
                    <a:ext uri="{FF2B5EF4-FFF2-40B4-BE49-F238E27FC236}">
                      <a16:creationId xmlns:a16="http://schemas.microsoft.com/office/drawing/2014/main" id="{726683BD-5687-4345-909C-6E4F2C66E000}"/>
                    </a:ext>
                  </a:extLst>
                </p:cNvPr>
                <p:cNvPicPr/>
                <p:nvPr/>
              </p:nvPicPr>
              <p:blipFill>
                <a:blip r:embed="rId266"/>
                <a:stretch>
                  <a:fillRect/>
                </a:stretch>
              </p:blipFill>
              <p:spPr>
                <a:xfrm>
                  <a:off x="7146776" y="2607795"/>
                  <a:ext cx="171360" cy="28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7">
              <p14:nvContentPartPr>
                <p14:cNvPr id="176" name="Ink 175">
                  <a:extLst>
                    <a:ext uri="{FF2B5EF4-FFF2-40B4-BE49-F238E27FC236}">
                      <a16:creationId xmlns:a16="http://schemas.microsoft.com/office/drawing/2014/main" id="{DE1C142A-76F6-4102-AFD7-69391B32DB96}"/>
                    </a:ext>
                  </a:extLst>
                </p14:cNvPr>
                <p14:cNvContentPartPr/>
                <p14:nvPr/>
              </p14:nvContentPartPr>
              <p14:xfrm>
                <a:off x="7164776" y="2571075"/>
                <a:ext cx="345240" cy="311400"/>
              </p14:xfrm>
            </p:contentPart>
          </mc:Choice>
          <mc:Fallback>
            <p:pic>
              <p:nvPicPr>
                <p:cNvPr id="176" name="Ink 175">
                  <a:extLst>
                    <a:ext uri="{FF2B5EF4-FFF2-40B4-BE49-F238E27FC236}">
                      <a16:creationId xmlns:a16="http://schemas.microsoft.com/office/drawing/2014/main" id="{DE1C142A-76F6-4102-AFD7-69391B32DB96}"/>
                    </a:ext>
                  </a:extLst>
                </p:cNvPr>
                <p:cNvPicPr/>
                <p:nvPr/>
              </p:nvPicPr>
              <p:blipFill>
                <a:blip r:embed="rId268"/>
                <a:stretch>
                  <a:fillRect/>
                </a:stretch>
              </p:blipFill>
              <p:spPr>
                <a:xfrm>
                  <a:off x="7156136" y="2562435"/>
                  <a:ext cx="362880" cy="32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9">
              <p14:nvContentPartPr>
                <p14:cNvPr id="177" name="Ink 176">
                  <a:extLst>
                    <a:ext uri="{FF2B5EF4-FFF2-40B4-BE49-F238E27FC236}">
                      <a16:creationId xmlns:a16="http://schemas.microsoft.com/office/drawing/2014/main" id="{A0FEAFA2-D40F-4CD1-BED0-6A64DFC2B620}"/>
                    </a:ext>
                  </a:extLst>
                </p14:cNvPr>
                <p14:cNvContentPartPr/>
                <p14:nvPr/>
              </p14:nvContentPartPr>
              <p14:xfrm>
                <a:off x="7443056" y="2719395"/>
                <a:ext cx="132480" cy="85320"/>
              </p14:xfrm>
            </p:contentPart>
          </mc:Choice>
          <mc:Fallback>
            <p:pic>
              <p:nvPicPr>
                <p:cNvPr id="177" name="Ink 176">
                  <a:extLst>
                    <a:ext uri="{FF2B5EF4-FFF2-40B4-BE49-F238E27FC236}">
                      <a16:creationId xmlns:a16="http://schemas.microsoft.com/office/drawing/2014/main" id="{A0FEAFA2-D40F-4CD1-BED0-6A64DFC2B620}"/>
                    </a:ext>
                  </a:extLst>
                </p:cNvPr>
                <p:cNvPicPr/>
                <p:nvPr/>
              </p:nvPicPr>
              <p:blipFill>
                <a:blip r:embed="rId270"/>
                <a:stretch>
                  <a:fillRect/>
                </a:stretch>
              </p:blipFill>
              <p:spPr>
                <a:xfrm>
                  <a:off x="7434416" y="2710395"/>
                  <a:ext cx="150120" cy="10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1">
              <p14:nvContentPartPr>
                <p14:cNvPr id="178" name="Ink 177">
                  <a:extLst>
                    <a:ext uri="{FF2B5EF4-FFF2-40B4-BE49-F238E27FC236}">
                      <a16:creationId xmlns:a16="http://schemas.microsoft.com/office/drawing/2014/main" id="{5D961AC1-DF28-4344-8223-3482A29D2548}"/>
                    </a:ext>
                  </a:extLst>
                </p14:cNvPr>
                <p14:cNvContentPartPr/>
                <p14:nvPr/>
              </p14:nvContentPartPr>
              <p14:xfrm>
                <a:off x="7000256" y="2679435"/>
                <a:ext cx="285120" cy="16560"/>
              </p14:xfrm>
            </p:contentPart>
          </mc:Choice>
          <mc:Fallback>
            <p:pic>
              <p:nvPicPr>
                <p:cNvPr id="178" name="Ink 177">
                  <a:extLst>
                    <a:ext uri="{FF2B5EF4-FFF2-40B4-BE49-F238E27FC236}">
                      <a16:creationId xmlns:a16="http://schemas.microsoft.com/office/drawing/2014/main" id="{5D961AC1-DF28-4344-8223-3482A29D2548}"/>
                    </a:ext>
                  </a:extLst>
                </p:cNvPr>
                <p:cNvPicPr/>
                <p:nvPr/>
              </p:nvPicPr>
              <p:blipFill>
                <a:blip r:embed="rId272"/>
                <a:stretch>
                  <a:fillRect/>
                </a:stretch>
              </p:blipFill>
              <p:spPr>
                <a:xfrm>
                  <a:off x="6991256" y="2670435"/>
                  <a:ext cx="302760" cy="3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3">
              <p14:nvContentPartPr>
                <p14:cNvPr id="179" name="Ink 178">
                  <a:extLst>
                    <a:ext uri="{FF2B5EF4-FFF2-40B4-BE49-F238E27FC236}">
                      <a16:creationId xmlns:a16="http://schemas.microsoft.com/office/drawing/2014/main" id="{3A1FC4B6-B4F4-42D5-A865-0B00BC89ADAF}"/>
                    </a:ext>
                  </a:extLst>
                </p14:cNvPr>
                <p14:cNvContentPartPr/>
                <p14:nvPr/>
              </p14:nvContentPartPr>
              <p14:xfrm>
                <a:off x="6957776" y="2762595"/>
                <a:ext cx="296640" cy="11160"/>
              </p14:xfrm>
            </p:contentPart>
          </mc:Choice>
          <mc:Fallback>
            <p:pic>
              <p:nvPicPr>
                <p:cNvPr id="179" name="Ink 178">
                  <a:extLst>
                    <a:ext uri="{FF2B5EF4-FFF2-40B4-BE49-F238E27FC236}">
                      <a16:creationId xmlns:a16="http://schemas.microsoft.com/office/drawing/2014/main" id="{3A1FC4B6-B4F4-42D5-A865-0B00BC89ADAF}"/>
                    </a:ext>
                  </a:extLst>
                </p:cNvPr>
                <p:cNvPicPr/>
                <p:nvPr/>
              </p:nvPicPr>
              <p:blipFill>
                <a:blip r:embed="rId274"/>
                <a:stretch>
                  <a:fillRect/>
                </a:stretch>
              </p:blipFill>
              <p:spPr>
                <a:xfrm>
                  <a:off x="6949136" y="2753595"/>
                  <a:ext cx="314280" cy="2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5">
              <p14:nvContentPartPr>
                <p14:cNvPr id="181" name="Ink 180">
                  <a:extLst>
                    <a:ext uri="{FF2B5EF4-FFF2-40B4-BE49-F238E27FC236}">
                      <a16:creationId xmlns:a16="http://schemas.microsoft.com/office/drawing/2014/main" id="{C6519AB0-9486-45DF-9538-23EBD71989FE}"/>
                    </a:ext>
                  </a:extLst>
                </p14:cNvPr>
                <p14:cNvContentPartPr/>
                <p14:nvPr/>
              </p14:nvContentPartPr>
              <p14:xfrm>
                <a:off x="6723776" y="2583675"/>
                <a:ext cx="152640" cy="114840"/>
              </p14:xfrm>
            </p:contentPart>
          </mc:Choice>
          <mc:Fallback>
            <p:pic>
              <p:nvPicPr>
                <p:cNvPr id="181" name="Ink 180">
                  <a:extLst>
                    <a:ext uri="{FF2B5EF4-FFF2-40B4-BE49-F238E27FC236}">
                      <a16:creationId xmlns:a16="http://schemas.microsoft.com/office/drawing/2014/main" id="{C6519AB0-9486-45DF-9538-23EBD71989FE}"/>
                    </a:ext>
                  </a:extLst>
                </p:cNvPr>
                <p:cNvPicPr/>
                <p:nvPr/>
              </p:nvPicPr>
              <p:blipFill>
                <a:blip r:embed="rId276"/>
                <a:stretch>
                  <a:fillRect/>
                </a:stretch>
              </p:blipFill>
              <p:spPr>
                <a:xfrm>
                  <a:off x="6715136" y="2575035"/>
                  <a:ext cx="170280" cy="13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7">
              <p14:nvContentPartPr>
                <p14:cNvPr id="182" name="Ink 181">
                  <a:extLst>
                    <a:ext uri="{FF2B5EF4-FFF2-40B4-BE49-F238E27FC236}">
                      <a16:creationId xmlns:a16="http://schemas.microsoft.com/office/drawing/2014/main" id="{1585D48C-2D54-4AD1-B1C7-FBE1CBD808D9}"/>
                    </a:ext>
                  </a:extLst>
                </p14:cNvPr>
                <p14:cNvContentPartPr/>
                <p14:nvPr/>
              </p14:nvContentPartPr>
              <p14:xfrm>
                <a:off x="6720176" y="2764755"/>
                <a:ext cx="117000" cy="119520"/>
              </p14:xfrm>
            </p:contentPart>
          </mc:Choice>
          <mc:Fallback>
            <p:pic>
              <p:nvPicPr>
                <p:cNvPr id="182" name="Ink 181">
                  <a:extLst>
                    <a:ext uri="{FF2B5EF4-FFF2-40B4-BE49-F238E27FC236}">
                      <a16:creationId xmlns:a16="http://schemas.microsoft.com/office/drawing/2014/main" id="{1585D48C-2D54-4AD1-B1C7-FBE1CBD808D9}"/>
                    </a:ext>
                  </a:extLst>
                </p:cNvPr>
                <p:cNvPicPr/>
                <p:nvPr/>
              </p:nvPicPr>
              <p:blipFill>
                <a:blip r:embed="rId278"/>
                <a:stretch>
                  <a:fillRect/>
                </a:stretch>
              </p:blipFill>
              <p:spPr>
                <a:xfrm>
                  <a:off x="6711176" y="2756115"/>
                  <a:ext cx="134640" cy="13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9">
              <p14:nvContentPartPr>
                <p14:cNvPr id="184" name="Ink 183">
                  <a:extLst>
                    <a:ext uri="{FF2B5EF4-FFF2-40B4-BE49-F238E27FC236}">
                      <a16:creationId xmlns:a16="http://schemas.microsoft.com/office/drawing/2014/main" id="{4C63758B-CF8C-416A-9BDF-D5781BF11999}"/>
                    </a:ext>
                  </a:extLst>
                </p14:cNvPr>
                <p14:cNvContentPartPr/>
                <p14:nvPr/>
              </p14:nvContentPartPr>
              <p14:xfrm>
                <a:off x="7178816" y="3183075"/>
                <a:ext cx="69840" cy="222840"/>
              </p14:xfrm>
            </p:contentPart>
          </mc:Choice>
          <mc:Fallback>
            <p:pic>
              <p:nvPicPr>
                <p:cNvPr id="184" name="Ink 183">
                  <a:extLst>
                    <a:ext uri="{FF2B5EF4-FFF2-40B4-BE49-F238E27FC236}">
                      <a16:creationId xmlns:a16="http://schemas.microsoft.com/office/drawing/2014/main" id="{4C63758B-CF8C-416A-9BDF-D5781BF11999}"/>
                    </a:ext>
                  </a:extLst>
                </p:cNvPr>
                <p:cNvPicPr/>
                <p:nvPr/>
              </p:nvPicPr>
              <p:blipFill>
                <a:blip r:embed="rId280"/>
                <a:stretch>
                  <a:fillRect/>
                </a:stretch>
              </p:blipFill>
              <p:spPr>
                <a:xfrm>
                  <a:off x="7170176" y="3174435"/>
                  <a:ext cx="87480" cy="24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1">
              <p14:nvContentPartPr>
                <p14:cNvPr id="185" name="Ink 184">
                  <a:extLst>
                    <a:ext uri="{FF2B5EF4-FFF2-40B4-BE49-F238E27FC236}">
                      <a16:creationId xmlns:a16="http://schemas.microsoft.com/office/drawing/2014/main" id="{27123420-44DE-4F68-9876-FE993D8D66EE}"/>
                    </a:ext>
                  </a:extLst>
                </p14:cNvPr>
                <p14:cNvContentPartPr/>
                <p14:nvPr/>
              </p14:nvContentPartPr>
              <p14:xfrm>
                <a:off x="7111496" y="3082995"/>
                <a:ext cx="414000" cy="372600"/>
              </p14:xfrm>
            </p:contentPart>
          </mc:Choice>
          <mc:Fallback>
            <p:pic>
              <p:nvPicPr>
                <p:cNvPr id="185" name="Ink 184">
                  <a:extLst>
                    <a:ext uri="{FF2B5EF4-FFF2-40B4-BE49-F238E27FC236}">
                      <a16:creationId xmlns:a16="http://schemas.microsoft.com/office/drawing/2014/main" id="{27123420-44DE-4F68-9876-FE993D8D66EE}"/>
                    </a:ext>
                  </a:extLst>
                </p:cNvPr>
                <p:cNvPicPr/>
                <p:nvPr/>
              </p:nvPicPr>
              <p:blipFill>
                <a:blip r:embed="rId282"/>
                <a:stretch>
                  <a:fillRect/>
                </a:stretch>
              </p:blipFill>
              <p:spPr>
                <a:xfrm>
                  <a:off x="7102496" y="3074355"/>
                  <a:ext cx="431640" cy="39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3">
              <p14:nvContentPartPr>
                <p14:cNvPr id="186" name="Ink 185">
                  <a:extLst>
                    <a:ext uri="{FF2B5EF4-FFF2-40B4-BE49-F238E27FC236}">
                      <a16:creationId xmlns:a16="http://schemas.microsoft.com/office/drawing/2014/main" id="{0B6E4226-5A95-4A1C-AFEB-DEE69D2A8628}"/>
                    </a:ext>
                  </a:extLst>
                </p14:cNvPr>
                <p14:cNvContentPartPr/>
                <p14:nvPr/>
              </p14:nvContentPartPr>
              <p14:xfrm>
                <a:off x="7162256" y="3121155"/>
                <a:ext cx="58320" cy="69480"/>
              </p14:xfrm>
            </p:contentPart>
          </mc:Choice>
          <mc:Fallback>
            <p:pic>
              <p:nvPicPr>
                <p:cNvPr id="186" name="Ink 185">
                  <a:extLst>
                    <a:ext uri="{FF2B5EF4-FFF2-40B4-BE49-F238E27FC236}">
                      <a16:creationId xmlns:a16="http://schemas.microsoft.com/office/drawing/2014/main" id="{0B6E4226-5A95-4A1C-AFEB-DEE69D2A8628}"/>
                    </a:ext>
                  </a:extLst>
                </p:cNvPr>
                <p:cNvPicPr/>
                <p:nvPr/>
              </p:nvPicPr>
              <p:blipFill>
                <a:blip r:embed="rId284"/>
                <a:stretch>
                  <a:fillRect/>
                </a:stretch>
              </p:blipFill>
              <p:spPr>
                <a:xfrm>
                  <a:off x="7153616" y="3112515"/>
                  <a:ext cx="7596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5">
              <p14:nvContentPartPr>
                <p14:cNvPr id="187" name="Ink 186">
                  <a:extLst>
                    <a:ext uri="{FF2B5EF4-FFF2-40B4-BE49-F238E27FC236}">
                      <a16:creationId xmlns:a16="http://schemas.microsoft.com/office/drawing/2014/main" id="{FAAF40BA-4962-4C38-8ED8-04B84658B4B5}"/>
                    </a:ext>
                  </a:extLst>
                </p14:cNvPr>
                <p14:cNvContentPartPr/>
                <p14:nvPr/>
              </p14:nvContentPartPr>
              <p14:xfrm>
                <a:off x="6906656" y="3216195"/>
                <a:ext cx="301680" cy="23760"/>
              </p14:xfrm>
            </p:contentPart>
          </mc:Choice>
          <mc:Fallback>
            <p:pic>
              <p:nvPicPr>
                <p:cNvPr id="187" name="Ink 186">
                  <a:extLst>
                    <a:ext uri="{FF2B5EF4-FFF2-40B4-BE49-F238E27FC236}">
                      <a16:creationId xmlns:a16="http://schemas.microsoft.com/office/drawing/2014/main" id="{FAAF40BA-4962-4C38-8ED8-04B84658B4B5}"/>
                    </a:ext>
                  </a:extLst>
                </p:cNvPr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6898016" y="3207555"/>
                  <a:ext cx="319320" cy="41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7">
              <p14:nvContentPartPr>
                <p14:cNvPr id="188" name="Ink 187">
                  <a:extLst>
                    <a:ext uri="{FF2B5EF4-FFF2-40B4-BE49-F238E27FC236}">
                      <a16:creationId xmlns:a16="http://schemas.microsoft.com/office/drawing/2014/main" id="{0C599D4D-30D5-48A6-953E-C807800086BE}"/>
                    </a:ext>
                  </a:extLst>
                </p14:cNvPr>
                <p14:cNvContentPartPr/>
                <p14:nvPr/>
              </p14:nvContentPartPr>
              <p14:xfrm>
                <a:off x="6926816" y="3320235"/>
                <a:ext cx="276480" cy="26640"/>
              </p14:xfrm>
            </p:contentPart>
          </mc:Choice>
          <mc:Fallback>
            <p:pic>
              <p:nvPicPr>
                <p:cNvPr id="188" name="Ink 187">
                  <a:extLst>
                    <a:ext uri="{FF2B5EF4-FFF2-40B4-BE49-F238E27FC236}">
                      <a16:creationId xmlns:a16="http://schemas.microsoft.com/office/drawing/2014/main" id="{0C599D4D-30D5-48A6-953E-C807800086BE}"/>
                    </a:ext>
                  </a:extLst>
                </p:cNvPr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6917816" y="3311235"/>
                  <a:ext cx="294120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9">
              <p14:nvContentPartPr>
                <p14:cNvPr id="189" name="Ink 188">
                  <a:extLst>
                    <a:ext uri="{FF2B5EF4-FFF2-40B4-BE49-F238E27FC236}">
                      <a16:creationId xmlns:a16="http://schemas.microsoft.com/office/drawing/2014/main" id="{9DCD9AAB-22B8-4FA2-8E7C-AE08E9CABC20}"/>
                    </a:ext>
                  </a:extLst>
                </p14:cNvPr>
                <p14:cNvContentPartPr/>
                <p14:nvPr/>
              </p14:nvContentPartPr>
              <p14:xfrm>
                <a:off x="6730976" y="3125115"/>
                <a:ext cx="81360" cy="139680"/>
              </p14:xfrm>
            </p:contentPart>
          </mc:Choice>
          <mc:Fallback>
            <p:pic>
              <p:nvPicPr>
                <p:cNvPr id="189" name="Ink 188">
                  <a:extLst>
                    <a:ext uri="{FF2B5EF4-FFF2-40B4-BE49-F238E27FC236}">
                      <a16:creationId xmlns:a16="http://schemas.microsoft.com/office/drawing/2014/main" id="{9DCD9AAB-22B8-4FA2-8E7C-AE08E9CABC20}"/>
                    </a:ext>
                  </a:extLst>
                </p:cNvPr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6721976" y="3116475"/>
                  <a:ext cx="99000" cy="15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1">
              <p14:nvContentPartPr>
                <p14:cNvPr id="190" name="Ink 189">
                  <a:extLst>
                    <a:ext uri="{FF2B5EF4-FFF2-40B4-BE49-F238E27FC236}">
                      <a16:creationId xmlns:a16="http://schemas.microsoft.com/office/drawing/2014/main" id="{2D10EC54-1F0C-4030-96C4-A8AE895EB1D7}"/>
                    </a:ext>
                  </a:extLst>
                </p14:cNvPr>
                <p14:cNvContentPartPr/>
                <p14:nvPr/>
              </p14:nvContentPartPr>
              <p14:xfrm>
                <a:off x="6680936" y="3345435"/>
                <a:ext cx="115200" cy="113040"/>
              </p14:xfrm>
            </p:contentPart>
          </mc:Choice>
          <mc:Fallback>
            <p:pic>
              <p:nvPicPr>
                <p:cNvPr id="190" name="Ink 189">
                  <a:extLst>
                    <a:ext uri="{FF2B5EF4-FFF2-40B4-BE49-F238E27FC236}">
                      <a16:creationId xmlns:a16="http://schemas.microsoft.com/office/drawing/2014/main" id="{2D10EC54-1F0C-4030-96C4-A8AE895EB1D7}"/>
                    </a:ext>
                  </a:extLst>
                </p:cNvPr>
                <p:cNvPicPr/>
                <p:nvPr/>
              </p:nvPicPr>
              <p:blipFill>
                <a:blip r:embed="rId292"/>
                <a:stretch>
                  <a:fillRect/>
                </a:stretch>
              </p:blipFill>
              <p:spPr>
                <a:xfrm>
                  <a:off x="6671936" y="3336795"/>
                  <a:ext cx="132840" cy="13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3">
              <p14:nvContentPartPr>
                <p14:cNvPr id="201" name="Ink 200">
                  <a:extLst>
                    <a:ext uri="{FF2B5EF4-FFF2-40B4-BE49-F238E27FC236}">
                      <a16:creationId xmlns:a16="http://schemas.microsoft.com/office/drawing/2014/main" id="{1FE20411-0A2A-4777-9534-DF7B199A3806}"/>
                    </a:ext>
                  </a:extLst>
                </p14:cNvPr>
                <p14:cNvContentPartPr/>
                <p14:nvPr/>
              </p14:nvContentPartPr>
              <p14:xfrm>
                <a:off x="7511456" y="3231675"/>
                <a:ext cx="84960" cy="64800"/>
              </p14:xfrm>
            </p:contentPart>
          </mc:Choice>
          <mc:Fallback>
            <p:pic>
              <p:nvPicPr>
                <p:cNvPr id="201" name="Ink 200">
                  <a:extLst>
                    <a:ext uri="{FF2B5EF4-FFF2-40B4-BE49-F238E27FC236}">
                      <a16:creationId xmlns:a16="http://schemas.microsoft.com/office/drawing/2014/main" id="{1FE20411-0A2A-4777-9534-DF7B199A3806}"/>
                    </a:ext>
                  </a:extLst>
                </p:cNvPr>
                <p:cNvPicPr/>
                <p:nvPr/>
              </p:nvPicPr>
              <p:blipFill>
                <a:blip r:embed="rId294"/>
                <a:stretch>
                  <a:fillRect/>
                </a:stretch>
              </p:blipFill>
              <p:spPr>
                <a:xfrm>
                  <a:off x="7502816" y="3222675"/>
                  <a:ext cx="10260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5">
              <p14:nvContentPartPr>
                <p14:cNvPr id="203" name="Ink 202">
                  <a:extLst>
                    <a:ext uri="{FF2B5EF4-FFF2-40B4-BE49-F238E27FC236}">
                      <a16:creationId xmlns:a16="http://schemas.microsoft.com/office/drawing/2014/main" id="{23AAF21B-D893-4FF0-9699-148E0CED55E2}"/>
                    </a:ext>
                  </a:extLst>
                </p14:cNvPr>
                <p14:cNvContentPartPr/>
                <p14:nvPr/>
              </p14:nvContentPartPr>
              <p14:xfrm>
                <a:off x="8134616" y="2961315"/>
                <a:ext cx="133920" cy="349560"/>
              </p14:xfrm>
            </p:contentPart>
          </mc:Choice>
          <mc:Fallback>
            <p:pic>
              <p:nvPicPr>
                <p:cNvPr id="203" name="Ink 202">
                  <a:extLst>
                    <a:ext uri="{FF2B5EF4-FFF2-40B4-BE49-F238E27FC236}">
                      <a16:creationId xmlns:a16="http://schemas.microsoft.com/office/drawing/2014/main" id="{23AAF21B-D893-4FF0-9699-148E0CED55E2}"/>
                    </a:ext>
                  </a:extLst>
                </p:cNvPr>
                <p:cNvPicPr/>
                <p:nvPr/>
              </p:nvPicPr>
              <p:blipFill>
                <a:blip r:embed="rId296"/>
                <a:stretch>
                  <a:fillRect/>
                </a:stretch>
              </p:blipFill>
              <p:spPr>
                <a:xfrm>
                  <a:off x="8125976" y="2952675"/>
                  <a:ext cx="151560" cy="36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7">
              <p14:nvContentPartPr>
                <p14:cNvPr id="204" name="Ink 203">
                  <a:extLst>
                    <a:ext uri="{FF2B5EF4-FFF2-40B4-BE49-F238E27FC236}">
                      <a16:creationId xmlns:a16="http://schemas.microsoft.com/office/drawing/2014/main" id="{FC6BAF4C-F2F3-4537-90FA-36DAC527B0EB}"/>
                    </a:ext>
                  </a:extLst>
                </p14:cNvPr>
                <p14:cNvContentPartPr/>
                <p14:nvPr/>
              </p14:nvContentPartPr>
              <p14:xfrm>
                <a:off x="8081336" y="2990115"/>
                <a:ext cx="555480" cy="350280"/>
              </p14:xfrm>
            </p:contentPart>
          </mc:Choice>
          <mc:Fallback>
            <p:pic>
              <p:nvPicPr>
                <p:cNvPr id="204" name="Ink 203">
                  <a:extLst>
                    <a:ext uri="{FF2B5EF4-FFF2-40B4-BE49-F238E27FC236}">
                      <a16:creationId xmlns:a16="http://schemas.microsoft.com/office/drawing/2014/main" id="{FC6BAF4C-F2F3-4537-90FA-36DAC527B0EB}"/>
                    </a:ext>
                  </a:extLst>
                </p:cNvPr>
                <p:cNvPicPr/>
                <p:nvPr/>
              </p:nvPicPr>
              <p:blipFill>
                <a:blip r:embed="rId298"/>
                <a:stretch>
                  <a:fillRect/>
                </a:stretch>
              </p:blipFill>
              <p:spPr>
                <a:xfrm>
                  <a:off x="8072696" y="2981115"/>
                  <a:ext cx="573120" cy="36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9">
              <p14:nvContentPartPr>
                <p14:cNvPr id="205" name="Ink 204">
                  <a:extLst>
                    <a:ext uri="{FF2B5EF4-FFF2-40B4-BE49-F238E27FC236}">
                      <a16:creationId xmlns:a16="http://schemas.microsoft.com/office/drawing/2014/main" id="{6236CE9F-5AB4-444F-A9E3-CAD52DA5E35A}"/>
                    </a:ext>
                  </a:extLst>
                </p14:cNvPr>
                <p14:cNvContentPartPr/>
                <p14:nvPr/>
              </p14:nvContentPartPr>
              <p14:xfrm>
                <a:off x="8591816" y="3081555"/>
                <a:ext cx="117360" cy="74520"/>
              </p14:xfrm>
            </p:contentPart>
          </mc:Choice>
          <mc:Fallback>
            <p:pic>
              <p:nvPicPr>
                <p:cNvPr id="205" name="Ink 204">
                  <a:extLst>
                    <a:ext uri="{FF2B5EF4-FFF2-40B4-BE49-F238E27FC236}">
                      <a16:creationId xmlns:a16="http://schemas.microsoft.com/office/drawing/2014/main" id="{6236CE9F-5AB4-444F-A9E3-CAD52DA5E35A}"/>
                    </a:ext>
                  </a:extLst>
                </p:cNvPr>
                <p:cNvPicPr/>
                <p:nvPr/>
              </p:nvPicPr>
              <p:blipFill>
                <a:blip r:embed="rId300"/>
                <a:stretch>
                  <a:fillRect/>
                </a:stretch>
              </p:blipFill>
              <p:spPr>
                <a:xfrm>
                  <a:off x="8582816" y="3072915"/>
                  <a:ext cx="135000" cy="9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1">
              <p14:nvContentPartPr>
                <p14:cNvPr id="206" name="Ink 205">
                  <a:extLst>
                    <a:ext uri="{FF2B5EF4-FFF2-40B4-BE49-F238E27FC236}">
                      <a16:creationId xmlns:a16="http://schemas.microsoft.com/office/drawing/2014/main" id="{52D3C803-E680-472F-8E88-A6D5FFBFE095}"/>
                    </a:ext>
                  </a:extLst>
                </p14:cNvPr>
                <p14:cNvContentPartPr/>
                <p14:nvPr/>
              </p14:nvContentPartPr>
              <p14:xfrm>
                <a:off x="8681456" y="3091275"/>
                <a:ext cx="261000" cy="13320"/>
              </p14:xfrm>
            </p:contentPart>
          </mc:Choice>
          <mc:Fallback>
            <p:pic>
              <p:nvPicPr>
                <p:cNvPr id="206" name="Ink 205">
                  <a:extLst>
                    <a:ext uri="{FF2B5EF4-FFF2-40B4-BE49-F238E27FC236}">
                      <a16:creationId xmlns:a16="http://schemas.microsoft.com/office/drawing/2014/main" id="{52D3C803-E680-472F-8E88-A6D5FFBFE095}"/>
                    </a:ext>
                  </a:extLst>
                </p:cNvPr>
                <p:cNvPicPr/>
                <p:nvPr/>
              </p:nvPicPr>
              <p:blipFill>
                <a:blip r:embed="rId302"/>
                <a:stretch>
                  <a:fillRect/>
                </a:stretch>
              </p:blipFill>
              <p:spPr>
                <a:xfrm>
                  <a:off x="8672816" y="3082275"/>
                  <a:ext cx="278640" cy="3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3">
              <p14:nvContentPartPr>
                <p14:cNvPr id="207" name="Ink 206">
                  <a:extLst>
                    <a:ext uri="{FF2B5EF4-FFF2-40B4-BE49-F238E27FC236}">
                      <a16:creationId xmlns:a16="http://schemas.microsoft.com/office/drawing/2014/main" id="{E523B5B5-D630-4F17-B0EB-D3E904317303}"/>
                    </a:ext>
                  </a:extLst>
                </p14:cNvPr>
                <p14:cNvContentPartPr/>
                <p14:nvPr/>
              </p14:nvContentPartPr>
              <p14:xfrm>
                <a:off x="8729336" y="2871315"/>
                <a:ext cx="76320" cy="201960"/>
              </p14:xfrm>
            </p:contentPart>
          </mc:Choice>
          <mc:Fallback>
            <p:pic>
              <p:nvPicPr>
                <p:cNvPr id="207" name="Ink 206">
                  <a:extLst>
                    <a:ext uri="{FF2B5EF4-FFF2-40B4-BE49-F238E27FC236}">
                      <a16:creationId xmlns:a16="http://schemas.microsoft.com/office/drawing/2014/main" id="{E523B5B5-D630-4F17-B0EB-D3E904317303}"/>
                    </a:ext>
                  </a:extLst>
                </p:cNvPr>
                <p:cNvPicPr/>
                <p:nvPr/>
              </p:nvPicPr>
              <p:blipFill>
                <a:blip r:embed="rId304"/>
                <a:stretch>
                  <a:fillRect/>
                </a:stretch>
              </p:blipFill>
              <p:spPr>
                <a:xfrm>
                  <a:off x="8720336" y="2862315"/>
                  <a:ext cx="93960" cy="21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5">
              <p14:nvContentPartPr>
                <p14:cNvPr id="208" name="Ink 207">
                  <a:extLst>
                    <a:ext uri="{FF2B5EF4-FFF2-40B4-BE49-F238E27FC236}">
                      <a16:creationId xmlns:a16="http://schemas.microsoft.com/office/drawing/2014/main" id="{BA92A120-562B-4BCE-93CA-62CC8596DFEA}"/>
                    </a:ext>
                  </a:extLst>
                </p14:cNvPr>
                <p14:cNvContentPartPr/>
                <p14:nvPr/>
              </p14:nvContentPartPr>
              <p14:xfrm>
                <a:off x="8748056" y="2992275"/>
                <a:ext cx="64080" cy="4320"/>
              </p14:xfrm>
            </p:contentPart>
          </mc:Choice>
          <mc:Fallback>
            <p:pic>
              <p:nvPicPr>
                <p:cNvPr id="208" name="Ink 207">
                  <a:extLst>
                    <a:ext uri="{FF2B5EF4-FFF2-40B4-BE49-F238E27FC236}">
                      <a16:creationId xmlns:a16="http://schemas.microsoft.com/office/drawing/2014/main" id="{BA92A120-562B-4BCE-93CA-62CC8596DFEA}"/>
                    </a:ext>
                  </a:extLst>
                </p:cNvPr>
                <p:cNvPicPr/>
                <p:nvPr/>
              </p:nvPicPr>
              <p:blipFill>
                <a:blip r:embed="rId306"/>
                <a:stretch>
                  <a:fillRect/>
                </a:stretch>
              </p:blipFill>
              <p:spPr>
                <a:xfrm>
                  <a:off x="8739056" y="2983275"/>
                  <a:ext cx="81720" cy="2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7">
              <p14:nvContentPartPr>
                <p14:cNvPr id="209" name="Ink 208">
                  <a:extLst>
                    <a:ext uri="{FF2B5EF4-FFF2-40B4-BE49-F238E27FC236}">
                      <a16:creationId xmlns:a16="http://schemas.microsoft.com/office/drawing/2014/main" id="{9320E2D6-24C5-495D-B161-991F3B1CAAFB}"/>
                    </a:ext>
                  </a:extLst>
                </p14:cNvPr>
                <p14:cNvContentPartPr/>
                <p14:nvPr/>
              </p14:nvContentPartPr>
              <p14:xfrm>
                <a:off x="7628096" y="2744595"/>
                <a:ext cx="633960" cy="340920"/>
              </p14:xfrm>
            </p:contentPart>
          </mc:Choice>
          <mc:Fallback>
            <p:pic>
              <p:nvPicPr>
                <p:cNvPr id="209" name="Ink 208">
                  <a:extLst>
                    <a:ext uri="{FF2B5EF4-FFF2-40B4-BE49-F238E27FC236}">
                      <a16:creationId xmlns:a16="http://schemas.microsoft.com/office/drawing/2014/main" id="{9320E2D6-24C5-495D-B161-991F3B1CAAFB}"/>
                    </a:ext>
                  </a:extLst>
                </p:cNvPr>
                <p:cNvPicPr/>
                <p:nvPr/>
              </p:nvPicPr>
              <p:blipFill>
                <a:blip r:embed="rId308"/>
                <a:stretch>
                  <a:fillRect/>
                </a:stretch>
              </p:blipFill>
              <p:spPr>
                <a:xfrm>
                  <a:off x="7619096" y="2735595"/>
                  <a:ext cx="651600" cy="35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9">
              <p14:nvContentPartPr>
                <p14:cNvPr id="211" name="Ink 210">
                  <a:extLst>
                    <a:ext uri="{FF2B5EF4-FFF2-40B4-BE49-F238E27FC236}">
                      <a16:creationId xmlns:a16="http://schemas.microsoft.com/office/drawing/2014/main" id="{3A080508-EF7F-413A-8614-0AFA8E7F242B}"/>
                    </a:ext>
                  </a:extLst>
                </p14:cNvPr>
                <p14:cNvContentPartPr/>
                <p14:nvPr/>
              </p14:nvContentPartPr>
              <p14:xfrm>
                <a:off x="7580576" y="3176235"/>
                <a:ext cx="711720" cy="77400"/>
              </p14:xfrm>
            </p:contentPart>
          </mc:Choice>
          <mc:Fallback>
            <p:pic>
              <p:nvPicPr>
                <p:cNvPr id="211" name="Ink 210">
                  <a:extLst>
                    <a:ext uri="{FF2B5EF4-FFF2-40B4-BE49-F238E27FC236}">
                      <a16:creationId xmlns:a16="http://schemas.microsoft.com/office/drawing/2014/main" id="{3A080508-EF7F-413A-8614-0AFA8E7F242B}"/>
                    </a:ext>
                  </a:extLst>
                </p:cNvPr>
                <p:cNvPicPr/>
                <p:nvPr/>
              </p:nvPicPr>
              <p:blipFill>
                <a:blip r:embed="rId310"/>
                <a:stretch>
                  <a:fillRect/>
                </a:stretch>
              </p:blipFill>
              <p:spPr>
                <a:xfrm>
                  <a:off x="7571936" y="3167595"/>
                  <a:ext cx="72936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1">
              <p14:nvContentPartPr>
                <p14:cNvPr id="212" name="Ink 211">
                  <a:extLst>
                    <a:ext uri="{FF2B5EF4-FFF2-40B4-BE49-F238E27FC236}">
                      <a16:creationId xmlns:a16="http://schemas.microsoft.com/office/drawing/2014/main" id="{DBEF72A7-624C-4887-968F-01E73E8F8951}"/>
                    </a:ext>
                  </a:extLst>
                </p14:cNvPr>
                <p14:cNvContentPartPr/>
                <p14:nvPr/>
              </p14:nvContentPartPr>
              <p14:xfrm>
                <a:off x="7544936" y="3247515"/>
                <a:ext cx="579240" cy="543600"/>
              </p14:xfrm>
            </p:contentPart>
          </mc:Choice>
          <mc:Fallback>
            <p:pic>
              <p:nvPicPr>
                <p:cNvPr id="212" name="Ink 211">
                  <a:extLst>
                    <a:ext uri="{FF2B5EF4-FFF2-40B4-BE49-F238E27FC236}">
                      <a16:creationId xmlns:a16="http://schemas.microsoft.com/office/drawing/2014/main" id="{DBEF72A7-624C-4887-968F-01E73E8F8951}"/>
                    </a:ext>
                  </a:extLst>
                </p:cNvPr>
                <p:cNvPicPr/>
                <p:nvPr/>
              </p:nvPicPr>
              <p:blipFill>
                <a:blip r:embed="rId312"/>
                <a:stretch>
                  <a:fillRect/>
                </a:stretch>
              </p:blipFill>
              <p:spPr>
                <a:xfrm>
                  <a:off x="7535936" y="3238515"/>
                  <a:ext cx="596880" cy="56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3">
              <p14:nvContentPartPr>
                <p14:cNvPr id="213" name="Ink 212">
                  <a:extLst>
                    <a:ext uri="{FF2B5EF4-FFF2-40B4-BE49-F238E27FC236}">
                      <a16:creationId xmlns:a16="http://schemas.microsoft.com/office/drawing/2014/main" id="{BB4554AC-24A6-44D3-B206-3C9928323992}"/>
                    </a:ext>
                  </a:extLst>
                </p14:cNvPr>
                <p14:cNvContentPartPr/>
                <p14:nvPr/>
              </p14:nvContentPartPr>
              <p14:xfrm>
                <a:off x="8111936" y="3243195"/>
                <a:ext cx="109440" cy="12240"/>
              </p14:xfrm>
            </p:contentPart>
          </mc:Choice>
          <mc:Fallback>
            <p:pic>
              <p:nvPicPr>
                <p:cNvPr id="213" name="Ink 212">
                  <a:extLst>
                    <a:ext uri="{FF2B5EF4-FFF2-40B4-BE49-F238E27FC236}">
                      <a16:creationId xmlns:a16="http://schemas.microsoft.com/office/drawing/2014/main" id="{BB4554AC-24A6-44D3-B206-3C9928323992}"/>
                    </a:ext>
                  </a:extLst>
                </p:cNvPr>
                <p:cNvPicPr/>
                <p:nvPr/>
              </p:nvPicPr>
              <p:blipFill>
                <a:blip r:embed="rId314"/>
                <a:stretch>
                  <a:fillRect/>
                </a:stretch>
              </p:blipFill>
              <p:spPr>
                <a:xfrm>
                  <a:off x="8102936" y="3234195"/>
                  <a:ext cx="127080" cy="298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674924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80644-97C4-469C-9896-24E8FEEBFB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ECBD0D-E84B-4585-AA39-EA52BCBC5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9006" y="13594"/>
            <a:ext cx="5664994" cy="1101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4F5295-C700-41C1-BE28-953394AE2B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340"/>
          <a:stretch/>
        </p:blipFill>
        <p:spPr>
          <a:xfrm>
            <a:off x="1340052" y="1234278"/>
            <a:ext cx="2098964" cy="38077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F10CBD-7F47-4DBC-B6EF-0F206724DC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833" t="11054" r="1611" b="39009"/>
          <a:stretch/>
        </p:blipFill>
        <p:spPr>
          <a:xfrm>
            <a:off x="3546171" y="1748357"/>
            <a:ext cx="3040365" cy="30770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2B8678-FE01-4C6C-97C3-D8332AC6F8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976" t="65193" r="7480" b="12026"/>
          <a:stretch/>
        </p:blipFill>
        <p:spPr>
          <a:xfrm>
            <a:off x="6858001" y="2458552"/>
            <a:ext cx="2098964" cy="118753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8CD3A9F-971E-4DA9-B63E-D2CA1BB62B55}"/>
                  </a:ext>
                </a:extLst>
              </p14:cNvPr>
              <p14:cNvContentPartPr/>
              <p14:nvPr/>
            </p14:nvContentPartPr>
            <p14:xfrm>
              <a:off x="1418096" y="1254195"/>
              <a:ext cx="921600" cy="12312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8CD3A9F-971E-4DA9-B63E-D2CA1BB62B5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9456" y="1245195"/>
                <a:ext cx="939240" cy="140760"/>
              </a:xfrm>
              <a:prstGeom prst="rect">
                <a:avLst/>
              </a:prstGeom>
            </p:spPr>
          </p:pic>
        </mc:Fallback>
      </mc:AlternateContent>
      <p:grpSp>
        <p:nvGrpSpPr>
          <p:cNvPr id="11" name="Group 10">
            <a:extLst>
              <a:ext uri="{FF2B5EF4-FFF2-40B4-BE49-F238E27FC236}">
                <a16:creationId xmlns:a16="http://schemas.microsoft.com/office/drawing/2014/main" id="{D265F1C8-9FBB-405B-A26B-AD9B5562AEA4}"/>
              </a:ext>
            </a:extLst>
          </p:cNvPr>
          <p:cNvGrpSpPr/>
          <p:nvPr/>
        </p:nvGrpSpPr>
        <p:grpSpPr>
          <a:xfrm>
            <a:off x="1541216" y="1001475"/>
            <a:ext cx="456840" cy="147600"/>
            <a:chOff x="1541216" y="1001475"/>
            <a:chExt cx="456840" cy="147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4" name="Ink 3">
                  <a:extLst>
                    <a:ext uri="{FF2B5EF4-FFF2-40B4-BE49-F238E27FC236}">
                      <a16:creationId xmlns:a16="http://schemas.microsoft.com/office/drawing/2014/main" id="{8244A1DB-9974-4D08-B1A6-6DACAE20C72A}"/>
                    </a:ext>
                  </a:extLst>
                </p14:cNvPr>
                <p14:cNvContentPartPr/>
                <p14:nvPr/>
              </p14:nvContentPartPr>
              <p14:xfrm>
                <a:off x="1541216" y="1001475"/>
                <a:ext cx="98640" cy="147600"/>
              </p14:xfrm>
            </p:contentPart>
          </mc:Choice>
          <mc:Fallback>
            <p:pic>
              <p:nvPicPr>
                <p:cNvPr id="4" name="Ink 3">
                  <a:extLst>
                    <a:ext uri="{FF2B5EF4-FFF2-40B4-BE49-F238E27FC236}">
                      <a16:creationId xmlns:a16="http://schemas.microsoft.com/office/drawing/2014/main" id="{8244A1DB-9974-4D08-B1A6-6DACAE20C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532576" y="992835"/>
                  <a:ext cx="116280" cy="16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62344606-153B-4807-A810-C43B57250E27}"/>
                    </a:ext>
                  </a:extLst>
                </p14:cNvPr>
                <p14:cNvContentPartPr/>
                <p14:nvPr/>
              </p14:nvContentPartPr>
              <p14:xfrm>
                <a:off x="1677656" y="1062675"/>
                <a:ext cx="127080" cy="72360"/>
              </p14:xfrm>
            </p:contentPart>
          </mc:Choice>
          <mc:Fallback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62344606-153B-4807-A810-C43B57250E27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669016" y="1054035"/>
                  <a:ext cx="144720" cy="9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8C18C8DC-F05F-475B-9697-CA2AB6EB93F1}"/>
                    </a:ext>
                  </a:extLst>
                </p14:cNvPr>
                <p14:cNvContentPartPr/>
                <p14:nvPr/>
              </p14:nvContentPartPr>
              <p14:xfrm>
                <a:off x="1832816" y="1077795"/>
                <a:ext cx="165240" cy="69840"/>
              </p14:xfrm>
            </p:contentPart>
          </mc:Choice>
          <mc:Fallback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8C18C8DC-F05F-475B-9697-CA2AB6EB93F1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823816" y="1068795"/>
                  <a:ext cx="182880" cy="874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F9463AF-06A7-4EF1-8EBF-CB77DE170FB1}"/>
                  </a:ext>
                </a:extLst>
              </p14:cNvPr>
              <p14:cNvContentPartPr/>
              <p14:nvPr/>
            </p14:nvContentPartPr>
            <p14:xfrm>
              <a:off x="2595656" y="1131075"/>
              <a:ext cx="166680" cy="1569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F9463AF-06A7-4EF1-8EBF-CB77DE170FB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586656" y="1122435"/>
                <a:ext cx="184320" cy="17460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0436615A-9D6C-4896-BA77-47CFB1C1A6CC}"/>
              </a:ext>
            </a:extLst>
          </p:cNvPr>
          <p:cNvGrpSpPr/>
          <p:nvPr/>
        </p:nvGrpSpPr>
        <p:grpSpPr>
          <a:xfrm>
            <a:off x="2453456" y="800955"/>
            <a:ext cx="785520" cy="199080"/>
            <a:chOff x="2453456" y="800955"/>
            <a:chExt cx="785520" cy="199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E7DFFA95-E0D2-409A-94F8-EB7660DCD0FE}"/>
                    </a:ext>
                  </a:extLst>
                </p14:cNvPr>
                <p14:cNvContentPartPr/>
                <p14:nvPr/>
              </p14:nvContentPartPr>
              <p14:xfrm>
                <a:off x="2453456" y="861075"/>
                <a:ext cx="82440" cy="11664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E7DFFA95-E0D2-409A-94F8-EB7660DCD0FE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444816" y="852435"/>
                  <a:ext cx="100080" cy="13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4985C14C-06A8-4034-B3BD-6DEE3B828C56}"/>
                    </a:ext>
                  </a:extLst>
                </p14:cNvPr>
                <p14:cNvContentPartPr/>
                <p14:nvPr/>
              </p14:nvContentPartPr>
              <p14:xfrm>
                <a:off x="2536976" y="890595"/>
                <a:ext cx="75960" cy="77400"/>
              </p14:xfrm>
            </p:contentPart>
          </mc:Choice>
          <mc:Fallback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4985C14C-06A8-4034-B3BD-6DEE3B828C56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527976" y="881955"/>
                  <a:ext cx="9360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5C4B4CFC-4455-48BC-9A0B-F28EEF625758}"/>
                    </a:ext>
                  </a:extLst>
                </p14:cNvPr>
                <p14:cNvContentPartPr/>
                <p14:nvPr/>
              </p14:nvContentPartPr>
              <p14:xfrm>
                <a:off x="2701856" y="894915"/>
                <a:ext cx="69480" cy="70200"/>
              </p14:xfrm>
            </p:contentPart>
          </mc:Choice>
          <mc:Fallback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5C4B4CFC-4455-48BC-9A0B-F28EEF625758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2693216" y="886275"/>
                  <a:ext cx="87120" cy="8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3DA745DC-C961-4D23-8CCB-F98F1563FDD1}"/>
                    </a:ext>
                  </a:extLst>
                </p14:cNvPr>
                <p14:cNvContentPartPr/>
                <p14:nvPr/>
              </p14:nvContentPartPr>
              <p14:xfrm>
                <a:off x="2806616" y="835155"/>
                <a:ext cx="57960" cy="15408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3DA745DC-C961-4D23-8CCB-F98F1563FDD1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797976" y="826515"/>
                  <a:ext cx="75600" cy="17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2EDAD0CA-836F-406D-8D42-9CABB3317FBE}"/>
                    </a:ext>
                  </a:extLst>
                </p14:cNvPr>
                <p14:cNvContentPartPr/>
                <p14:nvPr/>
              </p14:nvContentPartPr>
              <p14:xfrm>
                <a:off x="2746136" y="893835"/>
                <a:ext cx="80640" cy="720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2EDAD0CA-836F-406D-8D42-9CABB3317FBE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737136" y="884835"/>
                  <a:ext cx="9828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951E0BE3-94E6-4896-BF41-D76EFE53DED3}"/>
                    </a:ext>
                  </a:extLst>
                </p14:cNvPr>
                <p14:cNvContentPartPr/>
                <p14:nvPr/>
              </p14:nvContentPartPr>
              <p14:xfrm>
                <a:off x="2900936" y="888795"/>
                <a:ext cx="70920" cy="96480"/>
              </p14:xfrm>
            </p:contentPart>
          </mc:Choice>
          <mc:Fallback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951E0BE3-94E6-4896-BF41-D76EFE53DED3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892296" y="879795"/>
                  <a:ext cx="88560" cy="11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692B2842-31D7-44D5-BEC9-EA2DCBA9D391}"/>
                    </a:ext>
                  </a:extLst>
                </p14:cNvPr>
                <p14:cNvContentPartPr/>
                <p14:nvPr/>
              </p14:nvContentPartPr>
              <p14:xfrm>
                <a:off x="2973296" y="922995"/>
                <a:ext cx="83520" cy="77040"/>
              </p14:xfrm>
            </p:contentPart>
          </mc:Choice>
          <mc:Fallback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692B2842-31D7-44D5-BEC9-EA2DCBA9D391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2964296" y="913995"/>
                  <a:ext cx="101160" cy="9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07E9C17D-2027-45A6-8C8C-2602284472C9}"/>
                    </a:ext>
                  </a:extLst>
                </p14:cNvPr>
                <p14:cNvContentPartPr/>
                <p14:nvPr/>
              </p14:nvContentPartPr>
              <p14:xfrm>
                <a:off x="3107216" y="800955"/>
                <a:ext cx="131760" cy="189360"/>
              </p14:xfrm>
            </p:contentPart>
          </mc:Choice>
          <mc:Fallback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07E9C17D-2027-45A6-8C8C-2602284472C9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098576" y="792315"/>
                  <a:ext cx="149400" cy="207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F7876C2F-3991-4C16-B4F6-188252724394}"/>
              </a:ext>
            </a:extLst>
          </p:cNvPr>
          <p:cNvGrpSpPr/>
          <p:nvPr/>
        </p:nvGrpSpPr>
        <p:grpSpPr>
          <a:xfrm>
            <a:off x="6167576" y="3744315"/>
            <a:ext cx="1288800" cy="902880"/>
            <a:chOff x="6167576" y="3744315"/>
            <a:chExt cx="1288800" cy="9028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0">
              <p14:nvContentPartPr>
                <p14:cNvPr id="71" name="Ink 70">
                  <a:extLst>
                    <a:ext uri="{FF2B5EF4-FFF2-40B4-BE49-F238E27FC236}">
                      <a16:creationId xmlns:a16="http://schemas.microsoft.com/office/drawing/2014/main" id="{F49700C8-EDDB-4627-8251-EDEA4B1E75FD}"/>
                    </a:ext>
                  </a:extLst>
                </p14:cNvPr>
                <p14:cNvContentPartPr/>
                <p14:nvPr/>
              </p14:nvContentPartPr>
              <p14:xfrm>
                <a:off x="6860576" y="4178115"/>
                <a:ext cx="203400" cy="381240"/>
              </p14:xfrm>
            </p:contentPart>
          </mc:Choice>
          <mc:Fallback>
            <p:pic>
              <p:nvPicPr>
                <p:cNvPr id="71" name="Ink 70">
                  <a:extLst>
                    <a:ext uri="{FF2B5EF4-FFF2-40B4-BE49-F238E27FC236}">
                      <a16:creationId xmlns:a16="http://schemas.microsoft.com/office/drawing/2014/main" id="{F49700C8-EDDB-4627-8251-EDEA4B1E75FD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6851936" y="4169115"/>
                  <a:ext cx="221040" cy="39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">
              <p14:nvContentPartPr>
                <p14:cNvPr id="72" name="Ink 71">
                  <a:extLst>
                    <a:ext uri="{FF2B5EF4-FFF2-40B4-BE49-F238E27FC236}">
                      <a16:creationId xmlns:a16="http://schemas.microsoft.com/office/drawing/2014/main" id="{62D27CEB-474A-4DD4-9365-EAAFB43440B4}"/>
                    </a:ext>
                  </a:extLst>
                </p14:cNvPr>
                <p14:cNvContentPartPr/>
                <p14:nvPr/>
              </p14:nvContentPartPr>
              <p14:xfrm>
                <a:off x="6888296" y="4140315"/>
                <a:ext cx="536400" cy="371160"/>
              </p14:xfrm>
            </p:contentPart>
          </mc:Choice>
          <mc:Fallback>
            <p:pic>
              <p:nvPicPr>
                <p:cNvPr id="72" name="Ink 71">
                  <a:extLst>
                    <a:ext uri="{FF2B5EF4-FFF2-40B4-BE49-F238E27FC236}">
                      <a16:creationId xmlns:a16="http://schemas.microsoft.com/office/drawing/2014/main" id="{62D27CEB-474A-4DD4-9365-EAAFB43440B4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879296" y="4131315"/>
                  <a:ext cx="554040" cy="38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">
              <p14:nvContentPartPr>
                <p14:cNvPr id="73" name="Ink 72">
                  <a:extLst>
                    <a:ext uri="{FF2B5EF4-FFF2-40B4-BE49-F238E27FC236}">
                      <a16:creationId xmlns:a16="http://schemas.microsoft.com/office/drawing/2014/main" id="{18AB40CD-AC2A-4A9A-B41E-F1BD3732F54E}"/>
                    </a:ext>
                  </a:extLst>
                </p14:cNvPr>
                <p14:cNvContentPartPr/>
                <p14:nvPr/>
              </p14:nvContentPartPr>
              <p14:xfrm>
                <a:off x="6529736" y="4233915"/>
                <a:ext cx="452520" cy="20520"/>
              </p14:xfrm>
            </p:contentPart>
          </mc:Choice>
          <mc:Fallback>
            <p:pic>
              <p:nvPicPr>
                <p:cNvPr id="73" name="Ink 72">
                  <a:extLst>
                    <a:ext uri="{FF2B5EF4-FFF2-40B4-BE49-F238E27FC236}">
                      <a16:creationId xmlns:a16="http://schemas.microsoft.com/office/drawing/2014/main" id="{18AB40CD-AC2A-4A9A-B41E-F1BD3732F54E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6521096" y="4225275"/>
                  <a:ext cx="470160" cy="3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">
              <p14:nvContentPartPr>
                <p14:cNvPr id="74" name="Ink 73">
                  <a:extLst>
                    <a:ext uri="{FF2B5EF4-FFF2-40B4-BE49-F238E27FC236}">
                      <a16:creationId xmlns:a16="http://schemas.microsoft.com/office/drawing/2014/main" id="{AF433433-058A-4D25-83F0-9A131331A10E}"/>
                    </a:ext>
                  </a:extLst>
                </p14:cNvPr>
                <p14:cNvContentPartPr/>
                <p14:nvPr/>
              </p14:nvContentPartPr>
              <p14:xfrm>
                <a:off x="6560696" y="4375755"/>
                <a:ext cx="412200" cy="20160"/>
              </p14:xfrm>
            </p:contentPart>
          </mc:Choice>
          <mc:Fallback>
            <p:pic>
              <p:nvPicPr>
                <p:cNvPr id="74" name="Ink 73">
                  <a:extLst>
                    <a:ext uri="{FF2B5EF4-FFF2-40B4-BE49-F238E27FC236}">
                      <a16:creationId xmlns:a16="http://schemas.microsoft.com/office/drawing/2014/main" id="{AF433433-058A-4D25-83F0-9A131331A10E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6551696" y="4366755"/>
                  <a:ext cx="429840" cy="3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">
              <p14:nvContentPartPr>
                <p14:cNvPr id="76" name="Ink 75">
                  <a:extLst>
                    <a:ext uri="{FF2B5EF4-FFF2-40B4-BE49-F238E27FC236}">
                      <a16:creationId xmlns:a16="http://schemas.microsoft.com/office/drawing/2014/main" id="{57A6D7EE-D776-4989-B8FA-5AFF46966D11}"/>
                    </a:ext>
                  </a:extLst>
                </p14:cNvPr>
                <p14:cNvContentPartPr/>
                <p14:nvPr/>
              </p14:nvContentPartPr>
              <p14:xfrm>
                <a:off x="6167576" y="4051395"/>
                <a:ext cx="164160" cy="184320"/>
              </p14:xfrm>
            </p:contentPart>
          </mc:Choice>
          <mc:Fallback>
            <p:pic>
              <p:nvPicPr>
                <p:cNvPr id="76" name="Ink 75">
                  <a:extLst>
                    <a:ext uri="{FF2B5EF4-FFF2-40B4-BE49-F238E27FC236}">
                      <a16:creationId xmlns:a16="http://schemas.microsoft.com/office/drawing/2014/main" id="{57A6D7EE-D776-4989-B8FA-5AFF46966D11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158576" y="4042395"/>
                  <a:ext cx="181800" cy="20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">
              <p14:nvContentPartPr>
                <p14:cNvPr id="77" name="Ink 76">
                  <a:extLst>
                    <a:ext uri="{FF2B5EF4-FFF2-40B4-BE49-F238E27FC236}">
                      <a16:creationId xmlns:a16="http://schemas.microsoft.com/office/drawing/2014/main" id="{9E0F4432-C6B8-4469-A7AC-240231580014}"/>
                    </a:ext>
                  </a:extLst>
                </p14:cNvPr>
                <p14:cNvContentPartPr/>
                <p14:nvPr/>
              </p14:nvContentPartPr>
              <p14:xfrm>
                <a:off x="6199256" y="4133475"/>
                <a:ext cx="91800" cy="7200"/>
              </p14:xfrm>
            </p:contentPart>
          </mc:Choice>
          <mc:Fallback>
            <p:pic>
              <p:nvPicPr>
                <p:cNvPr id="77" name="Ink 76">
                  <a:extLst>
                    <a:ext uri="{FF2B5EF4-FFF2-40B4-BE49-F238E27FC236}">
                      <a16:creationId xmlns:a16="http://schemas.microsoft.com/office/drawing/2014/main" id="{9E0F4432-C6B8-4469-A7AC-240231580014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6190616" y="4124475"/>
                  <a:ext cx="10944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">
              <p14:nvContentPartPr>
                <p14:cNvPr id="78" name="Ink 77">
                  <a:extLst>
                    <a:ext uri="{FF2B5EF4-FFF2-40B4-BE49-F238E27FC236}">
                      <a16:creationId xmlns:a16="http://schemas.microsoft.com/office/drawing/2014/main" id="{70DBF9C5-B117-419B-BC24-9BBD62914FAC}"/>
                    </a:ext>
                  </a:extLst>
                </p14:cNvPr>
                <p14:cNvContentPartPr/>
                <p14:nvPr/>
              </p14:nvContentPartPr>
              <p14:xfrm>
                <a:off x="6174056" y="4286475"/>
                <a:ext cx="156600" cy="182160"/>
              </p14:xfrm>
            </p:contentPart>
          </mc:Choice>
          <mc:Fallback>
            <p:pic>
              <p:nvPicPr>
                <p:cNvPr id="78" name="Ink 77">
                  <a:extLst>
                    <a:ext uri="{FF2B5EF4-FFF2-40B4-BE49-F238E27FC236}">
                      <a16:creationId xmlns:a16="http://schemas.microsoft.com/office/drawing/2014/main" id="{70DBF9C5-B117-419B-BC24-9BBD62914FAC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6165416" y="4277475"/>
                  <a:ext cx="174240" cy="19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">
              <p14:nvContentPartPr>
                <p14:cNvPr id="79" name="Ink 78">
                  <a:extLst>
                    <a:ext uri="{FF2B5EF4-FFF2-40B4-BE49-F238E27FC236}">
                      <a16:creationId xmlns:a16="http://schemas.microsoft.com/office/drawing/2014/main" id="{6D37DE1A-7CD8-4DF3-96C8-ED38DD3D3108}"/>
                    </a:ext>
                  </a:extLst>
                </p14:cNvPr>
                <p14:cNvContentPartPr/>
                <p14:nvPr/>
              </p14:nvContentPartPr>
              <p14:xfrm>
                <a:off x="6348656" y="4287915"/>
                <a:ext cx="45000" cy="46440"/>
              </p14:xfrm>
            </p:contentPart>
          </mc:Choice>
          <mc:Fallback>
            <p:pic>
              <p:nvPicPr>
                <p:cNvPr id="79" name="Ink 78">
                  <a:extLst>
                    <a:ext uri="{FF2B5EF4-FFF2-40B4-BE49-F238E27FC236}">
                      <a16:creationId xmlns:a16="http://schemas.microsoft.com/office/drawing/2014/main" id="{6D37DE1A-7CD8-4DF3-96C8-ED38DD3D3108}"/>
                    </a:ext>
                  </a:extLst>
                </p:cNvPr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339656" y="4279275"/>
                  <a:ext cx="62640" cy="6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">
              <p14:nvContentPartPr>
                <p14:cNvPr id="80" name="Ink 79">
                  <a:extLst>
                    <a:ext uri="{FF2B5EF4-FFF2-40B4-BE49-F238E27FC236}">
                      <a16:creationId xmlns:a16="http://schemas.microsoft.com/office/drawing/2014/main" id="{FDCA063C-0D13-450D-A376-B549F881631C}"/>
                    </a:ext>
                  </a:extLst>
                </p14:cNvPr>
                <p14:cNvContentPartPr/>
                <p14:nvPr/>
              </p14:nvContentPartPr>
              <p14:xfrm>
                <a:off x="6616856" y="4204755"/>
                <a:ext cx="83160" cy="64800"/>
              </p14:xfrm>
            </p:contentPart>
          </mc:Choice>
          <mc:Fallback>
            <p:pic>
              <p:nvPicPr>
                <p:cNvPr id="80" name="Ink 79">
                  <a:extLst>
                    <a:ext uri="{FF2B5EF4-FFF2-40B4-BE49-F238E27FC236}">
                      <a16:creationId xmlns:a16="http://schemas.microsoft.com/office/drawing/2014/main" id="{FDCA063C-0D13-450D-A376-B549F881631C}"/>
                    </a:ext>
                  </a:extLst>
                </p:cNvPr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6607856" y="4195755"/>
                  <a:ext cx="10080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">
              <p14:nvContentPartPr>
                <p14:cNvPr id="81" name="Ink 80">
                  <a:extLst>
                    <a:ext uri="{FF2B5EF4-FFF2-40B4-BE49-F238E27FC236}">
                      <a16:creationId xmlns:a16="http://schemas.microsoft.com/office/drawing/2014/main" id="{A2F7DA10-B1F6-406D-A8B2-09AA8B88355B}"/>
                    </a:ext>
                  </a:extLst>
                </p14:cNvPr>
                <p14:cNvContentPartPr/>
                <p14:nvPr/>
              </p14:nvContentPartPr>
              <p14:xfrm>
                <a:off x="6734576" y="4188915"/>
                <a:ext cx="79560" cy="76320"/>
              </p14:xfrm>
            </p:contentPart>
          </mc:Choice>
          <mc:Fallback>
            <p:pic>
              <p:nvPicPr>
                <p:cNvPr id="81" name="Ink 80">
                  <a:extLst>
                    <a:ext uri="{FF2B5EF4-FFF2-40B4-BE49-F238E27FC236}">
                      <a16:creationId xmlns:a16="http://schemas.microsoft.com/office/drawing/2014/main" id="{A2F7DA10-B1F6-406D-A8B2-09AA8B88355B}"/>
                    </a:ext>
                  </a:extLst>
                </p:cNvPr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6725936" y="4180275"/>
                  <a:ext cx="9720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">
              <p14:nvContentPartPr>
                <p14:cNvPr id="82" name="Ink 81">
                  <a:extLst>
                    <a:ext uri="{FF2B5EF4-FFF2-40B4-BE49-F238E27FC236}">
                      <a16:creationId xmlns:a16="http://schemas.microsoft.com/office/drawing/2014/main" id="{6C25609B-2E1F-4D1C-9A6B-774B9255E09D}"/>
                    </a:ext>
                  </a:extLst>
                </p14:cNvPr>
                <p14:cNvContentPartPr/>
                <p14:nvPr/>
              </p14:nvContentPartPr>
              <p14:xfrm>
                <a:off x="6622256" y="4344795"/>
                <a:ext cx="97200" cy="65160"/>
              </p14:xfrm>
            </p:contentPart>
          </mc:Choice>
          <mc:Fallback>
            <p:pic>
              <p:nvPicPr>
                <p:cNvPr id="82" name="Ink 81">
                  <a:extLst>
                    <a:ext uri="{FF2B5EF4-FFF2-40B4-BE49-F238E27FC236}">
                      <a16:creationId xmlns:a16="http://schemas.microsoft.com/office/drawing/2014/main" id="{6C25609B-2E1F-4D1C-9A6B-774B9255E09D}"/>
                    </a:ext>
                  </a:extLst>
                </p:cNvPr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6613616" y="4336155"/>
                  <a:ext cx="114840" cy="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">
              <p14:nvContentPartPr>
                <p14:cNvPr id="83" name="Ink 82">
                  <a:extLst>
                    <a:ext uri="{FF2B5EF4-FFF2-40B4-BE49-F238E27FC236}">
                      <a16:creationId xmlns:a16="http://schemas.microsoft.com/office/drawing/2014/main" id="{5DF842EE-E54B-485C-B8A0-36393EA32DCF}"/>
                    </a:ext>
                  </a:extLst>
                </p14:cNvPr>
                <p14:cNvContentPartPr/>
                <p14:nvPr/>
              </p14:nvContentPartPr>
              <p14:xfrm>
                <a:off x="6765176" y="4354515"/>
                <a:ext cx="69840" cy="68040"/>
              </p14:xfrm>
            </p:contentPart>
          </mc:Choice>
          <mc:Fallback>
            <p:pic>
              <p:nvPicPr>
                <p:cNvPr id="83" name="Ink 82">
                  <a:extLst>
                    <a:ext uri="{FF2B5EF4-FFF2-40B4-BE49-F238E27FC236}">
                      <a16:creationId xmlns:a16="http://schemas.microsoft.com/office/drawing/2014/main" id="{5DF842EE-E54B-485C-B8A0-36393EA32DCF}"/>
                    </a:ext>
                  </a:extLst>
                </p:cNvPr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6756536" y="4345875"/>
                  <a:ext cx="8748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">
              <p14:nvContentPartPr>
                <p14:cNvPr id="85" name="Ink 84">
                  <a:extLst>
                    <a:ext uri="{FF2B5EF4-FFF2-40B4-BE49-F238E27FC236}">
                      <a16:creationId xmlns:a16="http://schemas.microsoft.com/office/drawing/2014/main" id="{556D17E9-EE9A-4669-9567-7615AD89C6EF}"/>
                    </a:ext>
                  </a:extLst>
                </p14:cNvPr>
                <p14:cNvContentPartPr/>
                <p14:nvPr/>
              </p14:nvContentPartPr>
              <p14:xfrm>
                <a:off x="6702536" y="4020435"/>
                <a:ext cx="753840" cy="626760"/>
              </p14:xfrm>
            </p:contentPart>
          </mc:Choice>
          <mc:Fallback>
            <p:pic>
              <p:nvPicPr>
                <p:cNvPr id="85" name="Ink 84">
                  <a:extLst>
                    <a:ext uri="{FF2B5EF4-FFF2-40B4-BE49-F238E27FC236}">
                      <a16:creationId xmlns:a16="http://schemas.microsoft.com/office/drawing/2014/main" id="{556D17E9-EE9A-4669-9567-7615AD89C6EF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6693536" y="4011795"/>
                  <a:ext cx="771480" cy="64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">
              <p14:nvContentPartPr>
                <p14:cNvPr id="86" name="Ink 85">
                  <a:extLst>
                    <a:ext uri="{FF2B5EF4-FFF2-40B4-BE49-F238E27FC236}">
                      <a16:creationId xmlns:a16="http://schemas.microsoft.com/office/drawing/2014/main" id="{C2DF0F30-FD32-408B-B293-1A6865C4E0D9}"/>
                    </a:ext>
                  </a:extLst>
                </p14:cNvPr>
                <p14:cNvContentPartPr/>
                <p14:nvPr/>
              </p14:nvContentPartPr>
              <p14:xfrm>
                <a:off x="6875696" y="3799395"/>
                <a:ext cx="76320" cy="112320"/>
              </p14:xfrm>
            </p:contentPart>
          </mc:Choice>
          <mc:Fallback>
            <p:pic>
              <p:nvPicPr>
                <p:cNvPr id="86" name="Ink 85">
                  <a:extLst>
                    <a:ext uri="{FF2B5EF4-FFF2-40B4-BE49-F238E27FC236}">
                      <a16:creationId xmlns:a16="http://schemas.microsoft.com/office/drawing/2014/main" id="{C2DF0F30-FD32-408B-B293-1A6865C4E0D9}"/>
                    </a:ext>
                  </a:extLst>
                </p:cNvPr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6866696" y="3790395"/>
                  <a:ext cx="93960" cy="12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">
              <p14:nvContentPartPr>
                <p14:cNvPr id="87" name="Ink 86">
                  <a:extLst>
                    <a:ext uri="{FF2B5EF4-FFF2-40B4-BE49-F238E27FC236}">
                      <a16:creationId xmlns:a16="http://schemas.microsoft.com/office/drawing/2014/main" id="{E67E831F-E1DC-4E4E-9925-3DF7976B6EF5}"/>
                    </a:ext>
                  </a:extLst>
                </p14:cNvPr>
                <p14:cNvContentPartPr/>
                <p14:nvPr/>
              </p14:nvContentPartPr>
              <p14:xfrm>
                <a:off x="6971096" y="3824955"/>
                <a:ext cx="111600" cy="90720"/>
              </p14:xfrm>
            </p:contentPart>
          </mc:Choice>
          <mc:Fallback>
            <p:pic>
              <p:nvPicPr>
                <p:cNvPr id="87" name="Ink 86">
                  <a:extLst>
                    <a:ext uri="{FF2B5EF4-FFF2-40B4-BE49-F238E27FC236}">
                      <a16:creationId xmlns:a16="http://schemas.microsoft.com/office/drawing/2014/main" id="{E67E831F-E1DC-4E4E-9925-3DF7976B6EF5}"/>
                    </a:ext>
                  </a:extLst>
                </p:cNvPr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6962096" y="3816315"/>
                  <a:ext cx="129240" cy="10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">
              <p14:nvContentPartPr>
                <p14:cNvPr id="88" name="Ink 87">
                  <a:extLst>
                    <a:ext uri="{FF2B5EF4-FFF2-40B4-BE49-F238E27FC236}">
                      <a16:creationId xmlns:a16="http://schemas.microsoft.com/office/drawing/2014/main" id="{9D8F9939-A98B-4AE8-B29C-715810D262B4}"/>
                    </a:ext>
                  </a:extLst>
                </p14:cNvPr>
                <p14:cNvContentPartPr/>
                <p14:nvPr/>
              </p14:nvContentPartPr>
              <p14:xfrm>
                <a:off x="7122656" y="3839715"/>
                <a:ext cx="91080" cy="77400"/>
              </p14:xfrm>
            </p:contentPart>
          </mc:Choice>
          <mc:Fallback>
            <p:pic>
              <p:nvPicPr>
                <p:cNvPr id="88" name="Ink 87">
                  <a:extLst>
                    <a:ext uri="{FF2B5EF4-FFF2-40B4-BE49-F238E27FC236}">
                      <a16:creationId xmlns:a16="http://schemas.microsoft.com/office/drawing/2014/main" id="{9D8F9939-A98B-4AE8-B29C-715810D262B4}"/>
                    </a:ext>
                  </a:extLst>
                </p:cNvPr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7114016" y="3830715"/>
                  <a:ext cx="10872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">
              <p14:nvContentPartPr>
                <p14:cNvPr id="89" name="Ink 88">
                  <a:extLst>
                    <a:ext uri="{FF2B5EF4-FFF2-40B4-BE49-F238E27FC236}">
                      <a16:creationId xmlns:a16="http://schemas.microsoft.com/office/drawing/2014/main" id="{699F7761-3997-45AD-B3FE-7456BA49E207}"/>
                    </a:ext>
                  </a:extLst>
                </p14:cNvPr>
                <p14:cNvContentPartPr/>
                <p14:nvPr/>
              </p14:nvContentPartPr>
              <p14:xfrm>
                <a:off x="7240016" y="3744315"/>
                <a:ext cx="134280" cy="173160"/>
              </p14:xfrm>
            </p:contentPart>
          </mc:Choice>
          <mc:Fallback>
            <p:pic>
              <p:nvPicPr>
                <p:cNvPr id="89" name="Ink 88">
                  <a:extLst>
                    <a:ext uri="{FF2B5EF4-FFF2-40B4-BE49-F238E27FC236}">
                      <a16:creationId xmlns:a16="http://schemas.microsoft.com/office/drawing/2014/main" id="{699F7761-3997-45AD-B3FE-7456BA49E207}"/>
                    </a:ext>
                  </a:extLst>
                </p:cNvPr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7231376" y="3735675"/>
                  <a:ext cx="151920" cy="190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387BBDA2-58AA-4F8E-AF35-DDF998113565}"/>
              </a:ext>
            </a:extLst>
          </p:cNvPr>
          <p:cNvGrpSpPr/>
          <p:nvPr/>
        </p:nvGrpSpPr>
        <p:grpSpPr>
          <a:xfrm>
            <a:off x="7806296" y="3964275"/>
            <a:ext cx="1172880" cy="590400"/>
            <a:chOff x="7806296" y="3964275"/>
            <a:chExt cx="1172880" cy="590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4">
              <p14:nvContentPartPr>
                <p14:cNvPr id="91" name="Ink 90">
                  <a:extLst>
                    <a:ext uri="{FF2B5EF4-FFF2-40B4-BE49-F238E27FC236}">
                      <a16:creationId xmlns:a16="http://schemas.microsoft.com/office/drawing/2014/main" id="{FF6979C6-2A08-4FA3-BA66-696D6DC8979D}"/>
                    </a:ext>
                  </a:extLst>
                </p14:cNvPr>
                <p14:cNvContentPartPr/>
                <p14:nvPr/>
              </p14:nvContentPartPr>
              <p14:xfrm>
                <a:off x="7834736" y="4004235"/>
                <a:ext cx="135000" cy="191160"/>
              </p14:xfrm>
            </p:contentPart>
          </mc:Choice>
          <mc:Fallback>
            <p:pic>
              <p:nvPicPr>
                <p:cNvPr id="91" name="Ink 90">
                  <a:extLst>
                    <a:ext uri="{FF2B5EF4-FFF2-40B4-BE49-F238E27FC236}">
                      <a16:creationId xmlns:a16="http://schemas.microsoft.com/office/drawing/2014/main" id="{FF6979C6-2A08-4FA3-BA66-696D6DC8979D}"/>
                    </a:ext>
                  </a:extLst>
                </p:cNvPr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7825736" y="3995235"/>
                  <a:ext cx="152640" cy="20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">
              <p14:nvContentPartPr>
                <p14:cNvPr id="92" name="Ink 91">
                  <a:extLst>
                    <a:ext uri="{FF2B5EF4-FFF2-40B4-BE49-F238E27FC236}">
                      <a16:creationId xmlns:a16="http://schemas.microsoft.com/office/drawing/2014/main" id="{DD3FE936-D8E1-487D-89A3-967506D9283D}"/>
                    </a:ext>
                  </a:extLst>
                </p14:cNvPr>
                <p14:cNvContentPartPr/>
                <p14:nvPr/>
              </p14:nvContentPartPr>
              <p14:xfrm>
                <a:off x="7868216" y="4112955"/>
                <a:ext cx="68400" cy="9360"/>
              </p14:xfrm>
            </p:contentPart>
          </mc:Choice>
          <mc:Fallback>
            <p:pic>
              <p:nvPicPr>
                <p:cNvPr id="92" name="Ink 91">
                  <a:extLst>
                    <a:ext uri="{FF2B5EF4-FFF2-40B4-BE49-F238E27FC236}">
                      <a16:creationId xmlns:a16="http://schemas.microsoft.com/office/drawing/2014/main" id="{DD3FE936-D8E1-487D-89A3-967506D9283D}"/>
                    </a:ext>
                  </a:extLst>
                </p:cNvPr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7859216" y="4104315"/>
                  <a:ext cx="86040" cy="2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">
              <p14:nvContentPartPr>
                <p14:cNvPr id="93" name="Ink 92">
                  <a:extLst>
                    <a:ext uri="{FF2B5EF4-FFF2-40B4-BE49-F238E27FC236}">
                      <a16:creationId xmlns:a16="http://schemas.microsoft.com/office/drawing/2014/main" id="{5CAF78E2-847E-487B-91F4-9FE48B431AA6}"/>
                    </a:ext>
                  </a:extLst>
                </p14:cNvPr>
                <p14:cNvContentPartPr/>
                <p14:nvPr/>
              </p14:nvContentPartPr>
              <p14:xfrm>
                <a:off x="8016896" y="3964275"/>
                <a:ext cx="49680" cy="50040"/>
              </p14:xfrm>
            </p:contentPart>
          </mc:Choice>
          <mc:Fallback>
            <p:pic>
              <p:nvPicPr>
                <p:cNvPr id="93" name="Ink 92">
                  <a:extLst>
                    <a:ext uri="{FF2B5EF4-FFF2-40B4-BE49-F238E27FC236}">
                      <a16:creationId xmlns:a16="http://schemas.microsoft.com/office/drawing/2014/main" id="{5CAF78E2-847E-487B-91F4-9FE48B431AA6}"/>
                    </a:ext>
                  </a:extLst>
                </p:cNvPr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8007896" y="3955275"/>
                  <a:ext cx="67320" cy="6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">
              <p14:nvContentPartPr>
                <p14:cNvPr id="94" name="Ink 93">
                  <a:extLst>
                    <a:ext uri="{FF2B5EF4-FFF2-40B4-BE49-F238E27FC236}">
                      <a16:creationId xmlns:a16="http://schemas.microsoft.com/office/drawing/2014/main" id="{C474CC75-EC91-4E9B-9775-F15546146B4B}"/>
                    </a:ext>
                  </a:extLst>
                </p14:cNvPr>
                <p14:cNvContentPartPr/>
                <p14:nvPr/>
              </p14:nvContentPartPr>
              <p14:xfrm>
                <a:off x="7823576" y="4374315"/>
                <a:ext cx="15120" cy="158040"/>
              </p14:xfrm>
            </p:contentPart>
          </mc:Choice>
          <mc:Fallback>
            <p:pic>
              <p:nvPicPr>
                <p:cNvPr id="94" name="Ink 93">
                  <a:extLst>
                    <a:ext uri="{FF2B5EF4-FFF2-40B4-BE49-F238E27FC236}">
                      <a16:creationId xmlns:a16="http://schemas.microsoft.com/office/drawing/2014/main" id="{C474CC75-EC91-4E9B-9775-F15546146B4B}"/>
                    </a:ext>
                  </a:extLst>
                </p:cNvPr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7814936" y="4365315"/>
                  <a:ext cx="32760" cy="17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">
              <p14:nvContentPartPr>
                <p14:cNvPr id="95" name="Ink 94">
                  <a:extLst>
                    <a:ext uri="{FF2B5EF4-FFF2-40B4-BE49-F238E27FC236}">
                      <a16:creationId xmlns:a16="http://schemas.microsoft.com/office/drawing/2014/main" id="{78FDC4FD-033F-4C6B-870A-9C65F2CAF555}"/>
                    </a:ext>
                  </a:extLst>
                </p14:cNvPr>
                <p14:cNvContentPartPr/>
                <p14:nvPr/>
              </p14:nvContentPartPr>
              <p14:xfrm>
                <a:off x="7806296" y="4354155"/>
                <a:ext cx="157320" cy="200520"/>
              </p14:xfrm>
            </p:contentPart>
          </mc:Choice>
          <mc:Fallback>
            <p:pic>
              <p:nvPicPr>
                <p:cNvPr id="95" name="Ink 94">
                  <a:extLst>
                    <a:ext uri="{FF2B5EF4-FFF2-40B4-BE49-F238E27FC236}">
                      <a16:creationId xmlns:a16="http://schemas.microsoft.com/office/drawing/2014/main" id="{78FDC4FD-033F-4C6B-870A-9C65F2CAF555}"/>
                    </a:ext>
                  </a:extLst>
                </p:cNvPr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7797296" y="4345155"/>
                  <a:ext cx="174960" cy="21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96" name="Ink 95">
                  <a:extLst>
                    <a:ext uri="{FF2B5EF4-FFF2-40B4-BE49-F238E27FC236}">
                      <a16:creationId xmlns:a16="http://schemas.microsoft.com/office/drawing/2014/main" id="{F27CBE4D-A25A-41EC-AAD0-A3BA33608351}"/>
                    </a:ext>
                  </a:extLst>
                </p14:cNvPr>
                <p14:cNvContentPartPr/>
                <p14:nvPr/>
              </p14:nvContentPartPr>
              <p14:xfrm>
                <a:off x="8035976" y="4146435"/>
                <a:ext cx="279720" cy="17640"/>
              </p14:xfrm>
            </p:contentPart>
          </mc:Choice>
          <mc:Fallback>
            <p:pic>
              <p:nvPicPr>
                <p:cNvPr id="96" name="Ink 95">
                  <a:extLst>
                    <a:ext uri="{FF2B5EF4-FFF2-40B4-BE49-F238E27FC236}">
                      <a16:creationId xmlns:a16="http://schemas.microsoft.com/office/drawing/2014/main" id="{F27CBE4D-A25A-41EC-AAD0-A3BA33608351}"/>
                    </a:ext>
                  </a:extLst>
                </p:cNvPr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8027336" y="4137435"/>
                  <a:ext cx="297360" cy="35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">
              <p14:nvContentPartPr>
                <p14:cNvPr id="97" name="Ink 96">
                  <a:extLst>
                    <a:ext uri="{FF2B5EF4-FFF2-40B4-BE49-F238E27FC236}">
                      <a16:creationId xmlns:a16="http://schemas.microsoft.com/office/drawing/2014/main" id="{44B2BA3F-FE9F-4708-B2A0-1E23D4DDF354}"/>
                    </a:ext>
                  </a:extLst>
                </p14:cNvPr>
                <p14:cNvContentPartPr/>
                <p14:nvPr/>
              </p14:nvContentPartPr>
              <p14:xfrm>
                <a:off x="8037776" y="4253715"/>
                <a:ext cx="335880" cy="158760"/>
              </p14:xfrm>
            </p:contentPart>
          </mc:Choice>
          <mc:Fallback>
            <p:pic>
              <p:nvPicPr>
                <p:cNvPr id="97" name="Ink 96">
                  <a:extLst>
                    <a:ext uri="{FF2B5EF4-FFF2-40B4-BE49-F238E27FC236}">
                      <a16:creationId xmlns:a16="http://schemas.microsoft.com/office/drawing/2014/main" id="{44B2BA3F-FE9F-4708-B2A0-1E23D4DDF354}"/>
                    </a:ext>
                  </a:extLst>
                </p:cNvPr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8028776" y="4245075"/>
                  <a:ext cx="353520" cy="17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">
              <p14:nvContentPartPr>
                <p14:cNvPr id="98" name="Ink 97">
                  <a:extLst>
                    <a:ext uri="{FF2B5EF4-FFF2-40B4-BE49-F238E27FC236}">
                      <a16:creationId xmlns:a16="http://schemas.microsoft.com/office/drawing/2014/main" id="{21D0D75B-A5E7-4BBD-8B2A-7F6E42F2E3E8}"/>
                    </a:ext>
                  </a:extLst>
                </p14:cNvPr>
                <p14:cNvContentPartPr/>
                <p14:nvPr/>
              </p14:nvContentPartPr>
              <p14:xfrm>
                <a:off x="8321096" y="4151115"/>
                <a:ext cx="79560" cy="2880"/>
              </p14:xfrm>
            </p:contentPart>
          </mc:Choice>
          <mc:Fallback>
            <p:pic>
              <p:nvPicPr>
                <p:cNvPr id="98" name="Ink 97">
                  <a:extLst>
                    <a:ext uri="{FF2B5EF4-FFF2-40B4-BE49-F238E27FC236}">
                      <a16:creationId xmlns:a16="http://schemas.microsoft.com/office/drawing/2014/main" id="{21D0D75B-A5E7-4BBD-8B2A-7F6E42F2E3E8}"/>
                    </a:ext>
                  </a:extLst>
                </p:cNvPr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8312456" y="4142115"/>
                  <a:ext cx="97200" cy="2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">
              <p14:nvContentPartPr>
                <p14:cNvPr id="99" name="Ink 98">
                  <a:extLst>
                    <a:ext uri="{FF2B5EF4-FFF2-40B4-BE49-F238E27FC236}">
                      <a16:creationId xmlns:a16="http://schemas.microsoft.com/office/drawing/2014/main" id="{A83B3C9D-7153-427A-A271-30D065AAC013}"/>
                    </a:ext>
                  </a:extLst>
                </p14:cNvPr>
                <p14:cNvContentPartPr/>
                <p14:nvPr/>
              </p14:nvContentPartPr>
              <p14:xfrm>
                <a:off x="8349896" y="4052475"/>
                <a:ext cx="37440" cy="344520"/>
              </p14:xfrm>
            </p:contentPart>
          </mc:Choice>
          <mc:Fallback>
            <p:pic>
              <p:nvPicPr>
                <p:cNvPr id="99" name="Ink 98">
                  <a:extLst>
                    <a:ext uri="{FF2B5EF4-FFF2-40B4-BE49-F238E27FC236}">
                      <a16:creationId xmlns:a16="http://schemas.microsoft.com/office/drawing/2014/main" id="{A83B3C9D-7153-427A-A271-30D065AAC013}"/>
                    </a:ext>
                  </a:extLst>
                </p:cNvPr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8341256" y="4043835"/>
                  <a:ext cx="55080" cy="36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E7BCDB4B-3E40-4D2C-B683-0DC65C2BEBAA}"/>
                    </a:ext>
                  </a:extLst>
                </p14:cNvPr>
                <p14:cNvContentPartPr/>
                <p14:nvPr/>
              </p14:nvContentPartPr>
              <p14:xfrm>
                <a:off x="8354576" y="4077675"/>
                <a:ext cx="169200" cy="306360"/>
              </p14:xfrm>
            </p:contentPart>
          </mc:Choice>
          <mc:Fallback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E7BCDB4B-3E40-4D2C-B683-0DC65C2BEBAA}"/>
                    </a:ext>
                  </a:extLst>
                </p:cNvPr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8345936" y="4068675"/>
                  <a:ext cx="186840" cy="32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E7882079-04FC-4384-88B8-88880A8ACFA2}"/>
                    </a:ext>
                  </a:extLst>
                </p14:cNvPr>
                <p14:cNvContentPartPr/>
                <p14:nvPr/>
              </p14:nvContentPartPr>
              <p14:xfrm>
                <a:off x="8519096" y="4193235"/>
                <a:ext cx="89640" cy="78840"/>
              </p14:xfrm>
            </p:contentPart>
          </mc:Choice>
          <mc:Fallback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E7882079-04FC-4384-88B8-88880A8ACFA2}"/>
                    </a:ext>
                  </a:extLst>
                </p:cNvPr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8510096" y="4184595"/>
                  <a:ext cx="10728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">
              <p14:nvContentPartPr>
                <p14:cNvPr id="102" name="Ink 101">
                  <a:extLst>
                    <a:ext uri="{FF2B5EF4-FFF2-40B4-BE49-F238E27FC236}">
                      <a16:creationId xmlns:a16="http://schemas.microsoft.com/office/drawing/2014/main" id="{F3EF7CC9-2D1C-4065-B525-304181F73DC1}"/>
                    </a:ext>
                  </a:extLst>
                </p14:cNvPr>
                <p14:cNvContentPartPr/>
                <p14:nvPr/>
              </p14:nvContentPartPr>
              <p14:xfrm>
                <a:off x="8633216" y="4216275"/>
                <a:ext cx="345960" cy="12960"/>
              </p14:xfrm>
            </p:contentPart>
          </mc:Choice>
          <mc:Fallback>
            <p:pic>
              <p:nvPicPr>
                <p:cNvPr id="102" name="Ink 101">
                  <a:extLst>
                    <a:ext uri="{FF2B5EF4-FFF2-40B4-BE49-F238E27FC236}">
                      <a16:creationId xmlns:a16="http://schemas.microsoft.com/office/drawing/2014/main" id="{F3EF7CC9-2D1C-4065-B525-304181F73DC1}"/>
                    </a:ext>
                  </a:extLst>
                </p:cNvPr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8624576" y="4207635"/>
                  <a:ext cx="363600" cy="3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03" name="Ink 102">
                  <a:extLst>
                    <a:ext uri="{FF2B5EF4-FFF2-40B4-BE49-F238E27FC236}">
                      <a16:creationId xmlns:a16="http://schemas.microsoft.com/office/drawing/2014/main" id="{A73C652A-480A-41AE-9108-74BC693EC971}"/>
                    </a:ext>
                  </a:extLst>
                </p14:cNvPr>
                <p14:cNvContentPartPr/>
                <p14:nvPr/>
              </p14:nvContentPartPr>
              <p14:xfrm>
                <a:off x="8751296" y="4017915"/>
                <a:ext cx="113040" cy="184680"/>
              </p14:xfrm>
            </p:contentPart>
          </mc:Choice>
          <mc:Fallback>
            <p:pic>
              <p:nvPicPr>
                <p:cNvPr id="103" name="Ink 102">
                  <a:extLst>
                    <a:ext uri="{FF2B5EF4-FFF2-40B4-BE49-F238E27FC236}">
                      <a16:creationId xmlns:a16="http://schemas.microsoft.com/office/drawing/2014/main" id="{A73C652A-480A-41AE-9108-74BC693EC971}"/>
                    </a:ext>
                  </a:extLst>
                </p:cNvPr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8742296" y="4008915"/>
                  <a:ext cx="130680" cy="20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04" name="Ink 103">
                  <a:extLst>
                    <a:ext uri="{FF2B5EF4-FFF2-40B4-BE49-F238E27FC236}">
                      <a16:creationId xmlns:a16="http://schemas.microsoft.com/office/drawing/2014/main" id="{A8F15C0B-001A-45D0-A159-2979BD385CD5}"/>
                    </a:ext>
                  </a:extLst>
                </p14:cNvPr>
                <p14:cNvContentPartPr/>
                <p14:nvPr/>
              </p14:nvContentPartPr>
              <p14:xfrm>
                <a:off x="8755616" y="4131315"/>
                <a:ext cx="140400" cy="6840"/>
              </p14:xfrm>
            </p:contentPart>
          </mc:Choice>
          <mc:Fallback>
            <p:pic>
              <p:nvPicPr>
                <p:cNvPr id="104" name="Ink 103">
                  <a:extLst>
                    <a:ext uri="{FF2B5EF4-FFF2-40B4-BE49-F238E27FC236}">
                      <a16:creationId xmlns:a16="http://schemas.microsoft.com/office/drawing/2014/main" id="{A8F15C0B-001A-45D0-A159-2979BD385CD5}"/>
                    </a:ext>
                  </a:extLst>
                </p:cNvPr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8746616" y="4122675"/>
                  <a:ext cx="158040" cy="244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4213624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21A5D9-2892-4D1A-8925-AB9C4EDC94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0BD0D0-58A4-4F40-9270-E204131CB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728" y="71303"/>
            <a:ext cx="4648199" cy="25004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FB3FE0-FA00-41E7-95E4-FD994C57B5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16" t="-1386" r="316" b="72219"/>
          <a:stretch/>
        </p:blipFill>
        <p:spPr>
          <a:xfrm>
            <a:off x="239603" y="1321526"/>
            <a:ext cx="3006943" cy="15001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0822DD-DDC6-44B4-8952-4E1B93ACA6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454" r="5920" b="34768"/>
          <a:stretch/>
        </p:blipFill>
        <p:spPr>
          <a:xfrm>
            <a:off x="112805" y="3337685"/>
            <a:ext cx="3080453" cy="15557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4E4F69B-EC76-432D-BC04-3595E90A8E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55" t="70787" r="3880" b="1435"/>
          <a:stretch/>
        </p:blipFill>
        <p:spPr>
          <a:xfrm rot="155975">
            <a:off x="4614172" y="2925547"/>
            <a:ext cx="3580947" cy="1940895"/>
          </a:xfrm>
          <a:prstGeom prst="rect">
            <a:avLst/>
          </a:prstGeom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36D33E9D-8590-4C0B-85AC-8EADE749D6BE}"/>
              </a:ext>
            </a:extLst>
          </p:cNvPr>
          <p:cNvSpPr/>
          <p:nvPr/>
        </p:nvSpPr>
        <p:spPr>
          <a:xfrm>
            <a:off x="1271587" y="2922537"/>
            <a:ext cx="321469" cy="3143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F7607700-706C-4930-99FC-A16DAFA669B5}"/>
              </a:ext>
            </a:extLst>
          </p:cNvPr>
          <p:cNvSpPr/>
          <p:nvPr/>
        </p:nvSpPr>
        <p:spPr>
          <a:xfrm rot="16200000">
            <a:off x="3754355" y="3888403"/>
            <a:ext cx="321469" cy="3143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137E2F1F-503C-4802-8845-C023F7D31700}"/>
                  </a:ext>
                </a:extLst>
              </p14:cNvPr>
              <p14:cNvContentPartPr/>
              <p14:nvPr/>
            </p14:nvContentPartPr>
            <p14:xfrm>
              <a:off x="7318136" y="503955"/>
              <a:ext cx="578520" cy="680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37E2F1F-503C-4802-8845-C023F7D3170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09136" y="494955"/>
                <a:ext cx="596160" cy="85680"/>
              </a:xfrm>
              <a:prstGeom prst="rect">
                <a:avLst/>
              </a:prstGeom>
            </p:spPr>
          </p:pic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B83EDB08-7234-4165-9721-FBEE43B29D92}"/>
              </a:ext>
            </a:extLst>
          </p:cNvPr>
          <p:cNvGrpSpPr/>
          <p:nvPr/>
        </p:nvGrpSpPr>
        <p:grpSpPr>
          <a:xfrm>
            <a:off x="1197056" y="446355"/>
            <a:ext cx="224280" cy="212760"/>
            <a:chOff x="1197056" y="446355"/>
            <a:chExt cx="224280" cy="2127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AD476BE3-21B7-4EC7-B0DD-2AA58AAD0F52}"/>
                    </a:ext>
                  </a:extLst>
                </p14:cNvPr>
                <p14:cNvContentPartPr/>
                <p14:nvPr/>
              </p14:nvContentPartPr>
              <p14:xfrm>
                <a:off x="1197056" y="577755"/>
                <a:ext cx="220680" cy="1980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AD476BE3-21B7-4EC7-B0DD-2AA58AAD0F5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188416" y="569115"/>
                  <a:ext cx="238320" cy="3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A1A3DF72-5C64-4DA9-AA77-C61C70E54427}"/>
                    </a:ext>
                  </a:extLst>
                </p14:cNvPr>
                <p14:cNvContentPartPr/>
                <p14:nvPr/>
              </p14:nvContentPartPr>
              <p14:xfrm>
                <a:off x="1225856" y="651555"/>
                <a:ext cx="195480" cy="7560"/>
              </p14:xfrm>
            </p:contentPart>
          </mc:Choice>
          <mc:Fallback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A1A3DF72-5C64-4DA9-AA77-C61C70E54427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216856" y="642555"/>
                  <a:ext cx="21312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7B239AD9-E538-4511-AAA6-5185ABD4E965}"/>
                    </a:ext>
                  </a:extLst>
                </p14:cNvPr>
                <p14:cNvContentPartPr/>
                <p14:nvPr/>
              </p14:nvContentPartPr>
              <p14:xfrm>
                <a:off x="1242776" y="446355"/>
                <a:ext cx="145080" cy="106200"/>
              </p14:xfrm>
            </p:contentPart>
          </mc:Choice>
          <mc:Fallback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7B239AD9-E538-4511-AAA6-5185ABD4E965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234136" y="437355"/>
                  <a:ext cx="162720" cy="123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2D08807-1538-4170-B7E2-473E30B04406}"/>
              </a:ext>
            </a:extLst>
          </p:cNvPr>
          <p:cNvGrpSpPr/>
          <p:nvPr/>
        </p:nvGrpSpPr>
        <p:grpSpPr>
          <a:xfrm>
            <a:off x="1771616" y="396675"/>
            <a:ext cx="791280" cy="430920"/>
            <a:chOff x="1771616" y="396675"/>
            <a:chExt cx="791280" cy="4309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917081F8-66BC-4B7B-96A0-7B1BCFFE2BED}"/>
                    </a:ext>
                  </a:extLst>
                </p14:cNvPr>
                <p14:cNvContentPartPr/>
                <p14:nvPr/>
              </p14:nvContentPartPr>
              <p14:xfrm>
                <a:off x="1948376" y="396675"/>
                <a:ext cx="288360" cy="430920"/>
              </p14:xfrm>
            </p:contentPart>
          </mc:Choice>
          <mc:Fallback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917081F8-66BC-4B7B-96A0-7B1BCFFE2BED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939376" y="387675"/>
                  <a:ext cx="306000" cy="44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2F854866-E0FB-4F64-86DF-C95938A9368B}"/>
                    </a:ext>
                  </a:extLst>
                </p14:cNvPr>
                <p14:cNvContentPartPr/>
                <p14:nvPr/>
              </p14:nvContentPartPr>
              <p14:xfrm>
                <a:off x="1923536" y="413595"/>
                <a:ext cx="150120" cy="390600"/>
              </p14:xfrm>
            </p:contentPart>
          </mc:Choice>
          <mc:Fallback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2F854866-E0FB-4F64-86DF-C95938A9368B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914536" y="404955"/>
                  <a:ext cx="167760" cy="40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DA5F0D8A-FFB7-4B26-83FC-57DE9CE6145D}"/>
                    </a:ext>
                  </a:extLst>
                </p14:cNvPr>
                <p14:cNvContentPartPr/>
                <p14:nvPr/>
              </p14:nvContentPartPr>
              <p14:xfrm>
                <a:off x="1966016" y="485955"/>
                <a:ext cx="59400" cy="64440"/>
              </p14:xfrm>
            </p:contentPart>
          </mc:Choice>
          <mc:Fallback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DA5F0D8A-FFB7-4B26-83FC-57DE9CE6145D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957016" y="476955"/>
                  <a:ext cx="7704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660B7DC6-2415-46D2-8016-1F3C06199130}"/>
                    </a:ext>
                  </a:extLst>
                </p14:cNvPr>
                <p14:cNvContentPartPr/>
                <p14:nvPr/>
              </p14:nvContentPartPr>
              <p14:xfrm>
                <a:off x="1981496" y="648675"/>
                <a:ext cx="60840" cy="58680"/>
              </p14:xfrm>
            </p:contentPart>
          </mc:Choice>
          <mc:Fallback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660B7DC6-2415-46D2-8016-1F3C06199130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972856" y="639675"/>
                  <a:ext cx="78480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24" name="Ink 23">
                  <a:extLst>
                    <a:ext uri="{FF2B5EF4-FFF2-40B4-BE49-F238E27FC236}">
                      <a16:creationId xmlns:a16="http://schemas.microsoft.com/office/drawing/2014/main" id="{87EA2EFB-04E7-4850-8B94-D06F9E5664E7}"/>
                    </a:ext>
                  </a:extLst>
                </p14:cNvPr>
                <p14:cNvContentPartPr/>
                <p14:nvPr/>
              </p14:nvContentPartPr>
              <p14:xfrm>
                <a:off x="1771616" y="672435"/>
                <a:ext cx="220320" cy="8280"/>
              </p14:xfrm>
            </p:contentPart>
          </mc:Choice>
          <mc:Fallback>
            <p:pic>
              <p:nvPicPr>
                <p:cNvPr id="24" name="Ink 23">
                  <a:extLst>
                    <a:ext uri="{FF2B5EF4-FFF2-40B4-BE49-F238E27FC236}">
                      <a16:creationId xmlns:a16="http://schemas.microsoft.com/office/drawing/2014/main" id="{87EA2EFB-04E7-4850-8B94-D06F9E5664E7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762616" y="663795"/>
                  <a:ext cx="237960" cy="2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EA731D02-2A69-41AE-A6DA-EF052C53DCE7}"/>
                    </a:ext>
                  </a:extLst>
                </p14:cNvPr>
                <p14:cNvContentPartPr/>
                <p14:nvPr/>
              </p14:nvContentPartPr>
              <p14:xfrm>
                <a:off x="1803656" y="530955"/>
                <a:ext cx="176040" cy="6120"/>
              </p14:xfrm>
            </p:contentPart>
          </mc:Choice>
          <mc:Fallback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EA731D02-2A69-41AE-A6DA-EF052C53DCE7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794656" y="521955"/>
                  <a:ext cx="193680" cy="2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E248E497-77B9-4437-869C-7E1808361CCB}"/>
                    </a:ext>
                  </a:extLst>
                </p14:cNvPr>
                <p14:cNvContentPartPr/>
                <p14:nvPr/>
              </p14:nvContentPartPr>
              <p14:xfrm>
                <a:off x="2273816" y="550035"/>
                <a:ext cx="289080" cy="18360"/>
              </p14:xfrm>
            </p:contentPart>
          </mc:Choice>
          <mc:Fallback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E248E497-77B9-4437-869C-7E1808361CCB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265176" y="541395"/>
                  <a:ext cx="30672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B6CC209-FD19-4D6F-9829-C5E4E5BD997F}"/>
              </a:ext>
            </a:extLst>
          </p:cNvPr>
          <p:cNvGrpSpPr/>
          <p:nvPr/>
        </p:nvGrpSpPr>
        <p:grpSpPr>
          <a:xfrm>
            <a:off x="190136" y="413595"/>
            <a:ext cx="642960" cy="329400"/>
            <a:chOff x="190136" y="413595"/>
            <a:chExt cx="642960" cy="329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4" name="Ink 3">
                  <a:extLst>
                    <a:ext uri="{FF2B5EF4-FFF2-40B4-BE49-F238E27FC236}">
                      <a16:creationId xmlns:a16="http://schemas.microsoft.com/office/drawing/2014/main" id="{36E74AAA-16F2-41E7-A207-29C85A0C270E}"/>
                    </a:ext>
                  </a:extLst>
                </p14:cNvPr>
                <p14:cNvContentPartPr/>
                <p14:nvPr/>
              </p14:nvContentPartPr>
              <p14:xfrm>
                <a:off x="411896" y="445275"/>
                <a:ext cx="43560" cy="264600"/>
              </p14:xfrm>
            </p:contentPart>
          </mc:Choice>
          <mc:Fallback>
            <p:pic>
              <p:nvPicPr>
                <p:cNvPr id="4" name="Ink 3">
                  <a:extLst>
                    <a:ext uri="{FF2B5EF4-FFF2-40B4-BE49-F238E27FC236}">
                      <a16:creationId xmlns:a16="http://schemas.microsoft.com/office/drawing/2014/main" id="{36E74AAA-16F2-41E7-A207-29C85A0C270E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403256" y="436635"/>
                  <a:ext cx="61200" cy="28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6589F034-57A0-40DC-B9BE-A275AEB401A9}"/>
                    </a:ext>
                  </a:extLst>
                </p14:cNvPr>
                <p14:cNvContentPartPr/>
                <p14:nvPr/>
              </p14:nvContentPartPr>
              <p14:xfrm>
                <a:off x="388136" y="413595"/>
                <a:ext cx="372960" cy="171000"/>
              </p14:xfrm>
            </p:contentPart>
          </mc:Choice>
          <mc:Fallback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6589F034-57A0-40DC-B9BE-A275AEB401A9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79496" y="404595"/>
                  <a:ext cx="390600" cy="18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307A90A1-3F19-49EC-BF56-F37C3CB2DE61}"/>
                    </a:ext>
                  </a:extLst>
                </p14:cNvPr>
                <p14:cNvContentPartPr/>
                <p14:nvPr/>
              </p14:nvContentPartPr>
              <p14:xfrm>
                <a:off x="459056" y="573795"/>
                <a:ext cx="298080" cy="16920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307A90A1-3F19-49EC-BF56-F37C3CB2DE61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450056" y="565155"/>
                  <a:ext cx="315720" cy="18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5C40FCB7-6EE2-4DC4-88C1-7D9BECF340C1}"/>
                    </a:ext>
                  </a:extLst>
                </p14:cNvPr>
                <p14:cNvContentPartPr/>
                <p14:nvPr/>
              </p14:nvContentPartPr>
              <p14:xfrm>
                <a:off x="766496" y="527715"/>
                <a:ext cx="66600" cy="81720"/>
              </p14:xfrm>
            </p:contentPart>
          </mc:Choice>
          <mc:Fallback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5C40FCB7-6EE2-4DC4-88C1-7D9BECF340C1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757856" y="519075"/>
                  <a:ext cx="8424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3F93747E-8BE3-445D-B1DB-F7515A8C6611}"/>
                    </a:ext>
                  </a:extLst>
                </p14:cNvPr>
                <p14:cNvContentPartPr/>
                <p14:nvPr/>
              </p14:nvContentPartPr>
              <p14:xfrm>
                <a:off x="190136" y="524115"/>
                <a:ext cx="186120" cy="9360"/>
              </p14:xfrm>
            </p:contentPart>
          </mc:Choice>
          <mc:Fallback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3F93747E-8BE3-445D-B1DB-F7515A8C6611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81136" y="515475"/>
                  <a:ext cx="203760" cy="2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5B78A01D-4625-46CF-A7CE-1106637FD859}"/>
                    </a:ext>
                  </a:extLst>
                </p14:cNvPr>
                <p14:cNvContentPartPr/>
                <p14:nvPr/>
              </p14:nvContentPartPr>
              <p14:xfrm>
                <a:off x="211016" y="620955"/>
                <a:ext cx="277200" cy="52200"/>
              </p14:xfrm>
            </p:contentPart>
          </mc:Choice>
          <mc:Fallback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5B78A01D-4625-46CF-A7CE-1106637FD859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202376" y="612315"/>
                  <a:ext cx="294840" cy="69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7BADC9B-609C-4552-8C61-B7F062385003}"/>
              </a:ext>
            </a:extLst>
          </p:cNvPr>
          <p:cNvGrpSpPr/>
          <p:nvPr/>
        </p:nvGrpSpPr>
        <p:grpSpPr>
          <a:xfrm>
            <a:off x="1254656" y="1650195"/>
            <a:ext cx="1354680" cy="1262160"/>
            <a:chOff x="1254656" y="1650195"/>
            <a:chExt cx="1354680" cy="1262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B6D43DA-6138-49D6-A791-D58577B37C9D}"/>
                    </a:ext>
                  </a:extLst>
                </p14:cNvPr>
                <p14:cNvContentPartPr/>
                <p14:nvPr/>
              </p14:nvContentPartPr>
              <p14:xfrm>
                <a:off x="2188496" y="1878075"/>
                <a:ext cx="2880" cy="5040"/>
              </p14:xfrm>
            </p:contentPart>
          </mc:Choice>
          <mc:Fallback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B6D43DA-6138-49D6-A791-D58577B37C9D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2179496" y="1869075"/>
                  <a:ext cx="20520" cy="2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56453AAB-8437-4CCE-939E-10FAAC15D71D}"/>
                    </a:ext>
                  </a:extLst>
                </p14:cNvPr>
                <p14:cNvContentPartPr/>
                <p14:nvPr/>
              </p14:nvContentPartPr>
              <p14:xfrm>
                <a:off x="1819496" y="1909395"/>
                <a:ext cx="357840" cy="392760"/>
              </p14:xfrm>
            </p:contentPart>
          </mc:Choice>
          <mc:Fallback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56453AAB-8437-4CCE-939E-10FAAC15D71D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810496" y="1900395"/>
                  <a:ext cx="375480" cy="41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1A43CDA0-E09F-4615-BAA8-3CAE7233768E}"/>
                    </a:ext>
                  </a:extLst>
                </p14:cNvPr>
                <p14:cNvContentPartPr/>
                <p14:nvPr/>
              </p14:nvContentPartPr>
              <p14:xfrm>
                <a:off x="1254656" y="1900035"/>
                <a:ext cx="955080" cy="1012320"/>
              </p14:xfrm>
            </p:contentPart>
          </mc:Choice>
          <mc:Fallback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1A43CDA0-E09F-4615-BAA8-3CAE7233768E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245656" y="1891395"/>
                  <a:ext cx="972720" cy="102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">
              <p14:nvContentPartPr>
                <p14:cNvPr id="37" name="Ink 36">
                  <a:extLst>
                    <a:ext uri="{FF2B5EF4-FFF2-40B4-BE49-F238E27FC236}">
                      <a16:creationId xmlns:a16="http://schemas.microsoft.com/office/drawing/2014/main" id="{75C76603-BDFC-4044-BEC6-24AE476F15A2}"/>
                    </a:ext>
                  </a:extLst>
                </p14:cNvPr>
                <p14:cNvContentPartPr/>
                <p14:nvPr/>
              </p14:nvContentPartPr>
              <p14:xfrm>
                <a:off x="2138816" y="1650195"/>
                <a:ext cx="470520" cy="324000"/>
              </p14:xfrm>
            </p:contentPart>
          </mc:Choice>
          <mc:Fallback>
            <p:pic>
              <p:nvPicPr>
                <p:cNvPr id="37" name="Ink 36">
                  <a:extLst>
                    <a:ext uri="{FF2B5EF4-FFF2-40B4-BE49-F238E27FC236}">
                      <a16:creationId xmlns:a16="http://schemas.microsoft.com/office/drawing/2014/main" id="{75C76603-BDFC-4044-BEC6-24AE476F15A2}"/>
                    </a:ext>
                  </a:extLst>
                </p:cNvPr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2129816" y="1641195"/>
                  <a:ext cx="488160" cy="3416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F55BDB6-821E-4079-8790-2F5EEE41FB69}"/>
              </a:ext>
            </a:extLst>
          </p:cNvPr>
          <p:cNvGrpSpPr/>
          <p:nvPr/>
        </p:nvGrpSpPr>
        <p:grpSpPr>
          <a:xfrm>
            <a:off x="1808336" y="1595835"/>
            <a:ext cx="101520" cy="73080"/>
            <a:chOff x="1808336" y="1595835"/>
            <a:chExt cx="101520" cy="73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6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6103C954-EC8B-4BED-8E39-CF792E2820AE}"/>
                    </a:ext>
                  </a:extLst>
                </p14:cNvPr>
                <p14:cNvContentPartPr/>
                <p14:nvPr/>
              </p14:nvContentPartPr>
              <p14:xfrm>
                <a:off x="1822016" y="1595835"/>
                <a:ext cx="55080" cy="73080"/>
              </p14:xfrm>
            </p:contentPart>
          </mc:Choice>
          <mc:Fallback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6103C954-EC8B-4BED-8E39-CF792E2820AE}"/>
                    </a:ext>
                  </a:extLst>
                </p:cNvPr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813376" y="1587195"/>
                  <a:ext cx="72720" cy="9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1E9F1B0A-63BA-4401-B19A-52199A54FD1A}"/>
                    </a:ext>
                  </a:extLst>
                </p14:cNvPr>
                <p14:cNvContentPartPr/>
                <p14:nvPr/>
              </p14:nvContentPartPr>
              <p14:xfrm>
                <a:off x="1808336" y="1599435"/>
                <a:ext cx="101520" cy="59040"/>
              </p14:xfrm>
            </p:contentPart>
          </mc:Choice>
          <mc:Fallback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1E9F1B0A-63BA-4401-B19A-52199A54FD1A}"/>
                    </a:ext>
                  </a:extLst>
                </p:cNvPr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1799696" y="1590795"/>
                  <a:ext cx="119160" cy="766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EB6839E-24FA-46F1-A924-0444C3FF99FF}"/>
              </a:ext>
            </a:extLst>
          </p:cNvPr>
          <p:cNvGrpSpPr/>
          <p:nvPr/>
        </p:nvGrpSpPr>
        <p:grpSpPr>
          <a:xfrm>
            <a:off x="1140176" y="2041875"/>
            <a:ext cx="90000" cy="101520"/>
            <a:chOff x="1140176" y="2041875"/>
            <a:chExt cx="90000" cy="1015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0">
              <p14:nvContentPartPr>
                <p14:cNvPr id="42" name="Ink 41">
                  <a:extLst>
                    <a:ext uri="{FF2B5EF4-FFF2-40B4-BE49-F238E27FC236}">
                      <a16:creationId xmlns:a16="http://schemas.microsoft.com/office/drawing/2014/main" id="{959C58B5-479F-446F-9EE5-4FC33275F113}"/>
                    </a:ext>
                  </a:extLst>
                </p14:cNvPr>
                <p14:cNvContentPartPr/>
                <p14:nvPr/>
              </p14:nvContentPartPr>
              <p14:xfrm>
                <a:off x="1140176" y="2053035"/>
                <a:ext cx="90000" cy="59400"/>
              </p14:xfrm>
            </p:contentPart>
          </mc:Choice>
          <mc:Fallback>
            <p:pic>
              <p:nvPicPr>
                <p:cNvPr id="42" name="Ink 41">
                  <a:extLst>
                    <a:ext uri="{FF2B5EF4-FFF2-40B4-BE49-F238E27FC236}">
                      <a16:creationId xmlns:a16="http://schemas.microsoft.com/office/drawing/2014/main" id="{959C58B5-479F-446F-9EE5-4FC33275F113}"/>
                    </a:ext>
                  </a:extLst>
                </p:cNvPr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1131176" y="2044035"/>
                  <a:ext cx="10764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">
              <p14:nvContentPartPr>
                <p14:cNvPr id="43" name="Ink 42">
                  <a:extLst>
                    <a:ext uri="{FF2B5EF4-FFF2-40B4-BE49-F238E27FC236}">
                      <a16:creationId xmlns:a16="http://schemas.microsoft.com/office/drawing/2014/main" id="{D48C4D39-5983-47F0-87B9-7EA6BD711A7A}"/>
                    </a:ext>
                  </a:extLst>
                </p14:cNvPr>
                <p14:cNvContentPartPr/>
                <p14:nvPr/>
              </p14:nvContentPartPr>
              <p14:xfrm>
                <a:off x="1166456" y="2041875"/>
                <a:ext cx="40320" cy="101520"/>
              </p14:xfrm>
            </p:contentPart>
          </mc:Choice>
          <mc:Fallback>
            <p:pic>
              <p:nvPicPr>
                <p:cNvPr id="43" name="Ink 42">
                  <a:extLst>
                    <a:ext uri="{FF2B5EF4-FFF2-40B4-BE49-F238E27FC236}">
                      <a16:creationId xmlns:a16="http://schemas.microsoft.com/office/drawing/2014/main" id="{D48C4D39-5983-47F0-87B9-7EA6BD711A7A}"/>
                    </a:ext>
                  </a:extLst>
                </p:cNvPr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1157456" y="2033235"/>
                  <a:ext cx="57960" cy="1191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FDF5DE1-BD02-4909-8A3D-B573D9E5B52F}"/>
              </a:ext>
            </a:extLst>
          </p:cNvPr>
          <p:cNvGrpSpPr/>
          <p:nvPr/>
        </p:nvGrpSpPr>
        <p:grpSpPr>
          <a:xfrm>
            <a:off x="1189856" y="2444355"/>
            <a:ext cx="104400" cy="131040"/>
            <a:chOff x="1189856" y="2444355"/>
            <a:chExt cx="104400" cy="1310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4">
              <p14:nvContentPartPr>
                <p14:cNvPr id="45" name="Ink 44">
                  <a:extLst>
                    <a:ext uri="{FF2B5EF4-FFF2-40B4-BE49-F238E27FC236}">
                      <a16:creationId xmlns:a16="http://schemas.microsoft.com/office/drawing/2014/main" id="{5ECE8968-DE0E-423F-A4D8-518C288CC4D1}"/>
                    </a:ext>
                  </a:extLst>
                </p14:cNvPr>
                <p14:cNvContentPartPr/>
                <p14:nvPr/>
              </p14:nvContentPartPr>
              <p14:xfrm>
                <a:off x="1189856" y="2460195"/>
                <a:ext cx="104400" cy="39960"/>
              </p14:xfrm>
            </p:contentPart>
          </mc:Choice>
          <mc:Fallback>
            <p:pic>
              <p:nvPicPr>
                <p:cNvPr id="45" name="Ink 44">
                  <a:extLst>
                    <a:ext uri="{FF2B5EF4-FFF2-40B4-BE49-F238E27FC236}">
                      <a16:creationId xmlns:a16="http://schemas.microsoft.com/office/drawing/2014/main" id="{5ECE8968-DE0E-423F-A4D8-518C288CC4D1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1180856" y="2451195"/>
                  <a:ext cx="122040" cy="5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1B1A9D68-AB34-452B-94D8-358876CB95CD}"/>
                    </a:ext>
                  </a:extLst>
                </p14:cNvPr>
                <p14:cNvContentPartPr/>
                <p14:nvPr/>
              </p14:nvContentPartPr>
              <p14:xfrm>
                <a:off x="1201016" y="2444355"/>
                <a:ext cx="52920" cy="131040"/>
              </p14:xfrm>
            </p:contentPart>
          </mc:Choice>
          <mc:Fallback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1B1A9D68-AB34-452B-94D8-358876CB95CD}"/>
                    </a:ext>
                  </a:extLst>
                </p:cNvPr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1192016" y="2435355"/>
                  <a:ext cx="70560" cy="1486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0E2DF6A1-7F92-4FBC-879B-ED21B1A41E1F}"/>
                  </a:ext>
                </a:extLst>
              </p14:cNvPr>
              <p14:cNvContentPartPr/>
              <p14:nvPr/>
            </p14:nvContentPartPr>
            <p14:xfrm>
              <a:off x="2682416" y="2369475"/>
              <a:ext cx="78480" cy="7128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0E2DF6A1-7F92-4FBC-879B-ED21B1A41E1F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673416" y="2360475"/>
                <a:ext cx="96120" cy="8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5590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05E1B6-A4EA-4241-9B40-94F43AA6E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384" y="88406"/>
            <a:ext cx="7499616" cy="11410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3EB495-F1D1-42FA-9CB3-4AD4B133D4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2" t="1379" r="2027" b="37417"/>
          <a:stretch/>
        </p:blipFill>
        <p:spPr>
          <a:xfrm>
            <a:off x="783771" y="1506070"/>
            <a:ext cx="7345936" cy="314805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504695B-91F4-4B41-A2F8-5AAEB3749570}"/>
              </a:ext>
            </a:extLst>
          </p:cNvPr>
          <p:cNvGrpSpPr/>
          <p:nvPr/>
        </p:nvGrpSpPr>
        <p:grpSpPr>
          <a:xfrm>
            <a:off x="6644193" y="3673379"/>
            <a:ext cx="122400" cy="19080"/>
            <a:chOff x="6644193" y="3673379"/>
            <a:chExt cx="122400" cy="19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A3DA50C8-2BA4-46B1-85F3-BB638C5C6E8D}"/>
                    </a:ext>
                  </a:extLst>
                </p14:cNvPr>
                <p14:cNvContentPartPr/>
                <p14:nvPr/>
              </p14:nvContentPartPr>
              <p14:xfrm>
                <a:off x="6644193" y="3673379"/>
                <a:ext cx="122400" cy="147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A3DA50C8-2BA4-46B1-85F3-BB638C5C6E8D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635193" y="3664739"/>
                  <a:ext cx="140040" cy="3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5F2A30CC-DEC4-4DA3-8E8E-6C03C31022AC}"/>
                    </a:ext>
                  </a:extLst>
                </p14:cNvPr>
                <p14:cNvContentPartPr/>
                <p14:nvPr/>
              </p14:nvContentPartPr>
              <p14:xfrm>
                <a:off x="6672993" y="3679859"/>
                <a:ext cx="81000" cy="1260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5F2A30CC-DEC4-4DA3-8E8E-6C03C31022A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663993" y="3671219"/>
                  <a:ext cx="98640" cy="302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BF51142-F05C-41C7-AD5C-D71FDA86178C}"/>
                  </a:ext>
                </a:extLst>
              </p14:cNvPr>
              <p14:cNvContentPartPr/>
              <p14:nvPr/>
            </p14:nvContentPartPr>
            <p14:xfrm>
              <a:off x="8095353" y="3720539"/>
              <a:ext cx="72000" cy="1969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BF51142-F05C-41C7-AD5C-D71FDA86178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086353" y="3711539"/>
                <a:ext cx="8964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33E829EB-236D-44C1-86F8-829CA9DB0E1A}"/>
                  </a:ext>
                </a:extLst>
              </p14:cNvPr>
              <p14:cNvContentPartPr/>
              <p14:nvPr/>
            </p14:nvContentPartPr>
            <p14:xfrm>
              <a:off x="3535593" y="4418939"/>
              <a:ext cx="138960" cy="226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33E829EB-236D-44C1-86F8-829CA9DB0E1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26593" y="4409939"/>
                <a:ext cx="156600" cy="4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4856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A72505-AA39-4046-93C5-6347219FBA4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E07D28-2268-49F9-852B-40B49D0333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147" b="2571"/>
          <a:stretch/>
        </p:blipFill>
        <p:spPr>
          <a:xfrm>
            <a:off x="4495801" y="128587"/>
            <a:ext cx="4648199" cy="17573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889293-EB47-4339-9563-3B59185BDE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25" t="808" r="25241" b="50707"/>
          <a:stretch/>
        </p:blipFill>
        <p:spPr>
          <a:xfrm>
            <a:off x="57151" y="1460896"/>
            <a:ext cx="4591528" cy="22217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E08A97-9E24-4344-A984-811EC4F43E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40" t="51476" r="286" b="39"/>
          <a:stretch/>
        </p:blipFill>
        <p:spPr>
          <a:xfrm>
            <a:off x="3589243" y="2793205"/>
            <a:ext cx="5554757" cy="222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20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A8E1A8-FDC4-44F5-B8C1-332CCEA833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07D5CC7-F404-4D76-97B2-51C6DA9E384F}"/>
                  </a:ext>
                </a:extLst>
              </p14:cNvPr>
              <p14:cNvContentPartPr/>
              <p14:nvPr/>
            </p14:nvContentPartPr>
            <p14:xfrm>
              <a:off x="1297856" y="1937835"/>
              <a:ext cx="36360" cy="423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07D5CC7-F404-4D76-97B2-51C6DA9E384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8856" y="1928835"/>
                <a:ext cx="54000" cy="4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07AE035-6172-4F2F-BC3A-18F16FED95E4}"/>
                  </a:ext>
                </a:extLst>
              </p14:cNvPr>
              <p14:cNvContentPartPr/>
              <p14:nvPr/>
            </p14:nvContentPartPr>
            <p14:xfrm>
              <a:off x="1262216" y="1935675"/>
              <a:ext cx="394920" cy="4845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07AE035-6172-4F2F-BC3A-18F16FED95E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53216" y="1927035"/>
                <a:ext cx="412560" cy="50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09FE946-7DF0-412F-88F3-311B76ED9C00}"/>
                  </a:ext>
                </a:extLst>
              </p14:cNvPr>
              <p14:cNvContentPartPr/>
              <p14:nvPr/>
            </p14:nvContentPartPr>
            <p14:xfrm>
              <a:off x="881696" y="2045835"/>
              <a:ext cx="411480" cy="399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09FE946-7DF0-412F-88F3-311B76ED9C0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2696" y="2037195"/>
                <a:ext cx="42912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F535F79-ECBF-496C-A736-BABFB7F3B1DD}"/>
                  </a:ext>
                </a:extLst>
              </p14:cNvPr>
              <p14:cNvContentPartPr/>
              <p14:nvPr/>
            </p14:nvContentPartPr>
            <p14:xfrm>
              <a:off x="871256" y="2225835"/>
              <a:ext cx="417600" cy="450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F535F79-ECBF-496C-A736-BABFB7F3B1D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62256" y="2216835"/>
                <a:ext cx="43524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9E39D5F5-91E3-4969-B57C-BF6AC4EFE8E8}"/>
                  </a:ext>
                </a:extLst>
              </p14:cNvPr>
              <p14:cNvContentPartPr/>
              <p14:nvPr/>
            </p14:nvContentPartPr>
            <p14:xfrm>
              <a:off x="1660736" y="2072835"/>
              <a:ext cx="132120" cy="1119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E39D5F5-91E3-4969-B57C-BF6AC4EFE8E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51736" y="2063835"/>
                <a:ext cx="14976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40257C2-90E7-489B-B9F9-ED95D5AC7917}"/>
                  </a:ext>
                </a:extLst>
              </p14:cNvPr>
              <p14:cNvContentPartPr/>
              <p14:nvPr/>
            </p14:nvContentPartPr>
            <p14:xfrm>
              <a:off x="1330976" y="2796435"/>
              <a:ext cx="64080" cy="4244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40257C2-90E7-489B-B9F9-ED95D5AC7917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21976" y="2787435"/>
                <a:ext cx="81720" cy="44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7BC940AA-5C16-4199-A493-BE99DCC57E17}"/>
                  </a:ext>
                </a:extLst>
              </p14:cNvPr>
              <p14:cNvContentPartPr/>
              <p14:nvPr/>
            </p14:nvContentPartPr>
            <p14:xfrm>
              <a:off x="1303616" y="2733435"/>
              <a:ext cx="374400" cy="48168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BC940AA-5C16-4199-A493-BE99DCC57E1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94616" y="2724435"/>
                <a:ext cx="392040" cy="49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FFB98EA1-63D1-460B-8420-98B185F7CF95}"/>
                  </a:ext>
                </a:extLst>
              </p14:cNvPr>
              <p14:cNvContentPartPr/>
              <p14:nvPr/>
            </p14:nvContentPartPr>
            <p14:xfrm>
              <a:off x="1663256" y="2890755"/>
              <a:ext cx="91440" cy="727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FFB98EA1-63D1-460B-8420-98B185F7CF9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654256" y="2882115"/>
                <a:ext cx="10908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D963ED65-9410-4F70-AECC-9CAA609C9583}"/>
                  </a:ext>
                </a:extLst>
              </p14:cNvPr>
              <p14:cNvContentPartPr/>
              <p14:nvPr/>
            </p14:nvContentPartPr>
            <p14:xfrm>
              <a:off x="924176" y="2896515"/>
              <a:ext cx="392040" cy="3420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D963ED65-9410-4F70-AECC-9CAA609C9583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15536" y="2887875"/>
                <a:ext cx="40968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30532DA2-35C7-49B9-95A4-016B1DE16CBB}"/>
                  </a:ext>
                </a:extLst>
              </p14:cNvPr>
              <p14:cNvContentPartPr/>
              <p14:nvPr/>
            </p14:nvContentPartPr>
            <p14:xfrm>
              <a:off x="849656" y="3071475"/>
              <a:ext cx="495720" cy="6732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30532DA2-35C7-49B9-95A4-016B1DE16CB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41016" y="3062835"/>
                <a:ext cx="51336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0DCB189C-F467-4FB3-AD8D-BE7F83CE963D}"/>
                  </a:ext>
                </a:extLst>
              </p14:cNvPr>
              <p14:cNvContentPartPr/>
              <p14:nvPr/>
            </p14:nvContentPartPr>
            <p14:xfrm>
              <a:off x="1817336" y="2074635"/>
              <a:ext cx="422640" cy="40680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0DCB189C-F467-4FB3-AD8D-BE7F83CE963D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808336" y="2065995"/>
                <a:ext cx="440280" cy="42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4958D7A2-FC38-4C91-BE50-C5BCBDF2DE76}"/>
                  </a:ext>
                </a:extLst>
              </p14:cNvPr>
              <p14:cNvContentPartPr/>
              <p14:nvPr/>
            </p14:nvContentPartPr>
            <p14:xfrm>
              <a:off x="1746776" y="2596995"/>
              <a:ext cx="577080" cy="30132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4958D7A2-FC38-4C91-BE50-C5BCBDF2DE76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38136" y="2587995"/>
                <a:ext cx="594720" cy="31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9723E4DE-AD6B-4BEA-8A29-3AE620A4A2FA}"/>
                  </a:ext>
                </a:extLst>
              </p14:cNvPr>
              <p14:cNvContentPartPr/>
              <p14:nvPr/>
            </p14:nvContentPartPr>
            <p14:xfrm>
              <a:off x="2257616" y="2394315"/>
              <a:ext cx="64080" cy="39708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9723E4DE-AD6B-4BEA-8A29-3AE620A4A2F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248616" y="2385675"/>
                <a:ext cx="81720" cy="4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6C0D34D-EA70-49C1-A41E-F54417384488}"/>
                  </a:ext>
                </a:extLst>
              </p14:cNvPr>
              <p14:cNvContentPartPr/>
              <p14:nvPr/>
            </p14:nvContentPartPr>
            <p14:xfrm>
              <a:off x="2230616" y="2347155"/>
              <a:ext cx="354960" cy="41364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6C0D34D-EA70-49C1-A41E-F54417384488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221976" y="2338155"/>
                <a:ext cx="372600" cy="43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38B329BE-2C76-49BA-8A4D-D290611AA747}"/>
                  </a:ext>
                </a:extLst>
              </p14:cNvPr>
              <p14:cNvContentPartPr/>
              <p14:nvPr/>
            </p14:nvContentPartPr>
            <p14:xfrm>
              <a:off x="2588816" y="2491875"/>
              <a:ext cx="95400" cy="6192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38B329BE-2C76-49BA-8A4D-D290611AA747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580176" y="2482875"/>
                <a:ext cx="11304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AB778354-F280-4CC6-BB6F-F1C9F89B7AD4}"/>
                  </a:ext>
                </a:extLst>
              </p14:cNvPr>
              <p14:cNvContentPartPr/>
              <p14:nvPr/>
            </p14:nvContentPartPr>
            <p14:xfrm>
              <a:off x="2736776" y="2465235"/>
              <a:ext cx="192240" cy="2232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AB778354-F280-4CC6-BB6F-F1C9F89B7AD4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727776" y="2456595"/>
                <a:ext cx="20988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20D7535-11DC-4ED0-BD0A-12623F8C6EBB}"/>
                  </a:ext>
                </a:extLst>
              </p14:cNvPr>
              <p14:cNvContentPartPr/>
              <p14:nvPr/>
            </p14:nvContentPartPr>
            <p14:xfrm>
              <a:off x="2728496" y="2058435"/>
              <a:ext cx="120240" cy="25092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20D7535-11DC-4ED0-BD0A-12623F8C6EBB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719496" y="2049795"/>
                <a:ext cx="13788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DBDFF13B-E44B-4C7A-92F3-2E530CF218F7}"/>
                  </a:ext>
                </a:extLst>
              </p14:cNvPr>
              <p14:cNvContentPartPr/>
              <p14:nvPr/>
            </p14:nvContentPartPr>
            <p14:xfrm>
              <a:off x="2767016" y="2211075"/>
              <a:ext cx="96120" cy="972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DBDFF13B-E44B-4C7A-92F3-2E530CF218F7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758016" y="2202075"/>
                <a:ext cx="11376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438A2797-DABD-42FA-8E06-29AADF43C8CC}"/>
                  </a:ext>
                </a:extLst>
              </p14:cNvPr>
              <p14:cNvContentPartPr/>
              <p14:nvPr/>
            </p14:nvContentPartPr>
            <p14:xfrm>
              <a:off x="447896" y="1948995"/>
              <a:ext cx="159480" cy="831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438A2797-DABD-42FA-8E06-29AADF43C8CC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39256" y="1939995"/>
                <a:ext cx="17712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D527DC1F-6F89-4333-A9A9-C92B2C069490}"/>
                  </a:ext>
                </a:extLst>
              </p14:cNvPr>
              <p14:cNvContentPartPr/>
              <p14:nvPr/>
            </p14:nvContentPartPr>
            <p14:xfrm>
              <a:off x="441056" y="2141595"/>
              <a:ext cx="137520" cy="15120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D527DC1F-6F89-4333-A9A9-C92B2C069490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32056" y="2132955"/>
                <a:ext cx="15516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63B2D901-E113-4F1B-A6EA-552239C08A81}"/>
                  </a:ext>
                </a:extLst>
              </p14:cNvPr>
              <p14:cNvContentPartPr/>
              <p14:nvPr/>
            </p14:nvContentPartPr>
            <p14:xfrm>
              <a:off x="545816" y="2881755"/>
              <a:ext cx="111600" cy="9288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63B2D901-E113-4F1B-A6EA-552239C08A81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36816" y="2873115"/>
                <a:ext cx="12924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15790B9A-4D78-41F0-9C39-7A252950567C}"/>
                  </a:ext>
                </a:extLst>
              </p14:cNvPr>
              <p14:cNvContentPartPr/>
              <p14:nvPr/>
            </p14:nvContentPartPr>
            <p14:xfrm>
              <a:off x="557336" y="3065715"/>
              <a:ext cx="174960" cy="17028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15790B9A-4D78-41F0-9C39-7A252950567C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48336" y="3057075"/>
                <a:ext cx="19260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292133C5-378D-4012-8194-5EDCA2409475}"/>
                  </a:ext>
                </a:extLst>
              </p14:cNvPr>
              <p14:cNvContentPartPr/>
              <p14:nvPr/>
            </p14:nvContentPartPr>
            <p14:xfrm>
              <a:off x="3078056" y="2188395"/>
              <a:ext cx="114840" cy="4464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292133C5-378D-4012-8194-5EDCA2409475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069056" y="2179395"/>
                <a:ext cx="13248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CAE6DEE6-8FA9-43C6-9795-1A5B127B69F9}"/>
                  </a:ext>
                </a:extLst>
              </p14:cNvPr>
              <p14:cNvContentPartPr/>
              <p14:nvPr/>
            </p14:nvContentPartPr>
            <p14:xfrm>
              <a:off x="3559736" y="2098395"/>
              <a:ext cx="275400" cy="11844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CAE6DEE6-8FA9-43C6-9795-1A5B127B69F9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551096" y="2089395"/>
                <a:ext cx="29304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04337CA9-18A3-4146-BF1D-C3E0235C729D}"/>
                  </a:ext>
                </a:extLst>
              </p14:cNvPr>
              <p14:cNvContentPartPr/>
              <p14:nvPr/>
            </p14:nvContentPartPr>
            <p14:xfrm>
              <a:off x="3848456" y="1934595"/>
              <a:ext cx="174600" cy="28692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04337CA9-18A3-4146-BF1D-C3E0235C729D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839816" y="1925595"/>
                <a:ext cx="192240" cy="3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7A1AAC53-78CA-4D4B-9EA9-DAF58424CAE1}"/>
                  </a:ext>
                </a:extLst>
              </p14:cNvPr>
              <p14:cNvContentPartPr/>
              <p14:nvPr/>
            </p14:nvContentPartPr>
            <p14:xfrm>
              <a:off x="4203056" y="2121435"/>
              <a:ext cx="70560" cy="10116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7A1AAC53-78CA-4D4B-9EA9-DAF58424CAE1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194056" y="2112795"/>
                <a:ext cx="88200" cy="1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254F12E5-9BC1-4204-A7D4-0056FBE42707}"/>
                  </a:ext>
                </a:extLst>
              </p14:cNvPr>
              <p14:cNvContentPartPr/>
              <p14:nvPr/>
            </p14:nvContentPartPr>
            <p14:xfrm>
              <a:off x="4394576" y="2036115"/>
              <a:ext cx="113760" cy="17388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254F12E5-9BC1-4204-A7D4-0056FBE42707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385936" y="2027475"/>
                <a:ext cx="13140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F599162C-24C6-456F-90A2-5CF35302E203}"/>
                  </a:ext>
                </a:extLst>
              </p14:cNvPr>
              <p14:cNvContentPartPr/>
              <p14:nvPr/>
            </p14:nvContentPartPr>
            <p14:xfrm>
              <a:off x="4559816" y="1873755"/>
              <a:ext cx="181440" cy="34092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F599162C-24C6-456F-90A2-5CF35302E203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550816" y="1864755"/>
                <a:ext cx="199080" cy="35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32C9E9B7-0828-4377-9DCC-2B0A76B78EA1}"/>
                  </a:ext>
                </a:extLst>
              </p14:cNvPr>
              <p14:cNvContentPartPr/>
              <p14:nvPr/>
            </p14:nvContentPartPr>
            <p14:xfrm>
              <a:off x="2345096" y="3488715"/>
              <a:ext cx="411120" cy="40968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32C9E9B7-0828-4377-9DCC-2B0A76B78EA1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336096" y="3480075"/>
                <a:ext cx="42876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8EFCC4F2-E2F2-4CA7-BEB0-FE4D5728DB23}"/>
                  </a:ext>
                </a:extLst>
              </p14:cNvPr>
              <p14:cNvContentPartPr/>
              <p14:nvPr/>
            </p14:nvContentPartPr>
            <p14:xfrm>
              <a:off x="5509136" y="3423555"/>
              <a:ext cx="99000" cy="28008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8EFCC4F2-E2F2-4CA7-BEB0-FE4D5728DB23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500496" y="3414915"/>
                <a:ext cx="116640" cy="2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7E4C369A-38FA-4567-A267-945598ED9212}"/>
                  </a:ext>
                </a:extLst>
              </p14:cNvPr>
              <p14:cNvContentPartPr/>
              <p14:nvPr/>
            </p14:nvContentPartPr>
            <p14:xfrm>
              <a:off x="5656376" y="3501315"/>
              <a:ext cx="257400" cy="11484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7E4C369A-38FA-4567-A267-945598ED9212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647376" y="3492675"/>
                <a:ext cx="27504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55B43145-99C1-4F1B-9B3C-81B423B5F3D6}"/>
                  </a:ext>
                </a:extLst>
              </p14:cNvPr>
              <p14:cNvContentPartPr/>
              <p14:nvPr/>
            </p14:nvContentPartPr>
            <p14:xfrm>
              <a:off x="5927096" y="3523635"/>
              <a:ext cx="118800" cy="1119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55B43145-99C1-4F1B-9B3C-81B423B5F3D6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918456" y="3514635"/>
                <a:ext cx="13644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B278414D-98D2-4B61-ADEB-1F68E2D7A9A5}"/>
                  </a:ext>
                </a:extLst>
              </p14:cNvPr>
              <p14:cNvContentPartPr/>
              <p14:nvPr/>
            </p14:nvContentPartPr>
            <p14:xfrm>
              <a:off x="6112136" y="3383955"/>
              <a:ext cx="151200" cy="23580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B278414D-98D2-4B61-ADEB-1F68E2D7A9A5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103136" y="3375315"/>
                <a:ext cx="16884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B3144917-AF1E-4CEF-A690-2383EFCE7AFD}"/>
                  </a:ext>
                </a:extLst>
              </p14:cNvPr>
              <p14:cNvContentPartPr/>
              <p14:nvPr/>
            </p14:nvContentPartPr>
            <p14:xfrm>
              <a:off x="6301136" y="3387555"/>
              <a:ext cx="85680" cy="25884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B3144917-AF1E-4CEF-A690-2383EFCE7AFD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292136" y="3378915"/>
                <a:ext cx="103320" cy="27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8F47ED1-670E-4630-B781-8DA5B6893484}"/>
                  </a:ext>
                </a:extLst>
              </p14:cNvPr>
              <p14:cNvContentPartPr/>
              <p14:nvPr/>
            </p14:nvContentPartPr>
            <p14:xfrm>
              <a:off x="6424616" y="3370275"/>
              <a:ext cx="121680" cy="28224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8F47ED1-670E-4630-B781-8DA5B6893484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415976" y="3361275"/>
                <a:ext cx="13932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3E92BCDA-3EBA-48A7-8DFF-1683AC5D9526}"/>
                  </a:ext>
                </a:extLst>
              </p14:cNvPr>
              <p14:cNvContentPartPr/>
              <p14:nvPr/>
            </p14:nvContentPartPr>
            <p14:xfrm>
              <a:off x="6546296" y="3430035"/>
              <a:ext cx="148320" cy="15624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3E92BCDA-3EBA-48A7-8DFF-1683AC5D9526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537296" y="3421395"/>
                <a:ext cx="16596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D72FABF9-A274-4DDB-ACCD-AD5967DA7981}"/>
                  </a:ext>
                </a:extLst>
              </p14:cNvPr>
              <p14:cNvContentPartPr/>
              <p14:nvPr/>
            </p14:nvContentPartPr>
            <p14:xfrm>
              <a:off x="6783176" y="3514995"/>
              <a:ext cx="80280" cy="10080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D72FABF9-A274-4DDB-ACCD-AD5967DA7981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774536" y="3506355"/>
                <a:ext cx="9792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5A27BBF2-1EC8-4475-9191-0E583DDE956B}"/>
                  </a:ext>
                </a:extLst>
              </p14:cNvPr>
              <p14:cNvContentPartPr/>
              <p14:nvPr/>
            </p14:nvContentPartPr>
            <p14:xfrm>
              <a:off x="6934016" y="3361275"/>
              <a:ext cx="198720" cy="234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5A27BBF2-1EC8-4475-9191-0E583DDE956B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925016" y="3352275"/>
                <a:ext cx="21636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FFE761C3-FAB5-4663-A4F2-09EAA0E4D57B}"/>
                  </a:ext>
                </a:extLst>
              </p14:cNvPr>
              <p14:cNvContentPartPr/>
              <p14:nvPr/>
            </p14:nvContentPartPr>
            <p14:xfrm>
              <a:off x="7090976" y="3350475"/>
              <a:ext cx="149400" cy="32904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FFE761C3-FAB5-4663-A4F2-09EAA0E4D57B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081976" y="3341475"/>
                <a:ext cx="16704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318BD337-FE17-452E-B68D-1A510A89F17B}"/>
                  </a:ext>
                </a:extLst>
              </p14:cNvPr>
              <p14:cNvContentPartPr/>
              <p14:nvPr/>
            </p14:nvContentPartPr>
            <p14:xfrm>
              <a:off x="4464776" y="3644235"/>
              <a:ext cx="253800" cy="37224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318BD337-FE17-452E-B68D-1A510A89F17B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455776" y="3635235"/>
                <a:ext cx="271440" cy="38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064FF85D-CFFD-4679-AD4A-1DFEB65DD1CB}"/>
                  </a:ext>
                </a:extLst>
              </p14:cNvPr>
              <p14:cNvContentPartPr/>
              <p14:nvPr/>
            </p14:nvContentPartPr>
            <p14:xfrm>
              <a:off x="4414016" y="3634875"/>
              <a:ext cx="127440" cy="34380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064FF85D-CFFD-4679-AD4A-1DFEB65DD1CB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405376" y="3626235"/>
                <a:ext cx="14508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65349AD5-4FEA-47F7-83F5-FA8A3DE42D05}"/>
                  </a:ext>
                </a:extLst>
              </p14:cNvPr>
              <p14:cNvContentPartPr/>
              <p14:nvPr/>
            </p14:nvContentPartPr>
            <p14:xfrm>
              <a:off x="4702016" y="3772035"/>
              <a:ext cx="87480" cy="6732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65349AD5-4FEA-47F7-83F5-FA8A3DE42D05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693016" y="3763035"/>
                <a:ext cx="10512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6E0215E0-4BC3-46A9-8418-7FFFB07F0DDC}"/>
                  </a:ext>
                </a:extLst>
              </p14:cNvPr>
              <p14:cNvContentPartPr/>
              <p14:nvPr/>
            </p14:nvContentPartPr>
            <p14:xfrm>
              <a:off x="3916856" y="3444075"/>
              <a:ext cx="580680" cy="26424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6E0215E0-4BC3-46A9-8418-7FFFB07F0DDC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908216" y="3435435"/>
                <a:ext cx="59832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C8367A51-61C8-42E9-8A21-D3824CCC4505}"/>
                  </a:ext>
                </a:extLst>
              </p14:cNvPr>
              <p14:cNvContentPartPr/>
              <p14:nvPr/>
            </p14:nvContentPartPr>
            <p14:xfrm>
              <a:off x="3605096" y="3325995"/>
              <a:ext cx="343440" cy="27108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C8367A51-61C8-42E9-8A21-D3824CCC4505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596096" y="3316995"/>
                <a:ext cx="36108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912FA6F4-37C0-4F1C-A0FA-8C872226C31C}"/>
                  </a:ext>
                </a:extLst>
              </p14:cNvPr>
              <p14:cNvContentPartPr/>
              <p14:nvPr/>
            </p14:nvContentPartPr>
            <p14:xfrm>
              <a:off x="3849176" y="3419955"/>
              <a:ext cx="111240" cy="5832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912FA6F4-37C0-4F1C-A0FA-8C872226C31C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840536" y="3410955"/>
                <a:ext cx="12888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CA7DAB46-B86F-4597-88E7-F918779AA273}"/>
                  </a:ext>
                </a:extLst>
              </p14:cNvPr>
              <p14:cNvContentPartPr/>
              <p14:nvPr/>
            </p14:nvContentPartPr>
            <p14:xfrm>
              <a:off x="3326456" y="3393675"/>
              <a:ext cx="250200" cy="3204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CA7DAB46-B86F-4597-88E7-F918779AA273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317816" y="3385035"/>
                <a:ext cx="26784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1DF48EDE-8028-4B9C-A0D1-79966B16B35D}"/>
                  </a:ext>
                </a:extLst>
              </p14:cNvPr>
              <p14:cNvContentPartPr/>
              <p14:nvPr/>
            </p14:nvContentPartPr>
            <p14:xfrm>
              <a:off x="3346976" y="3491955"/>
              <a:ext cx="336960" cy="3564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1DF48EDE-8028-4B9C-A0D1-79966B16B35D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338336" y="3482955"/>
                <a:ext cx="35460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4B631DBF-F741-4D0B-9371-0A2A3419BD19}"/>
                  </a:ext>
                </a:extLst>
              </p14:cNvPr>
              <p14:cNvContentPartPr/>
              <p14:nvPr/>
            </p14:nvContentPartPr>
            <p14:xfrm>
              <a:off x="3577016" y="3990915"/>
              <a:ext cx="43200" cy="24588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4B631DBF-F741-4D0B-9371-0A2A3419BD19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568016" y="3982275"/>
                <a:ext cx="60840" cy="2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506AB792-501F-44F0-B99C-157A3D30EA06}"/>
                  </a:ext>
                </a:extLst>
              </p14:cNvPr>
              <p14:cNvContentPartPr/>
              <p14:nvPr/>
            </p14:nvContentPartPr>
            <p14:xfrm>
              <a:off x="3557576" y="3856275"/>
              <a:ext cx="342000" cy="33372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506AB792-501F-44F0-B99C-157A3D30EA06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548936" y="3847275"/>
                <a:ext cx="359640" cy="35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3949B821-9CAB-419A-877A-590369D5D48D}"/>
                  </a:ext>
                </a:extLst>
              </p14:cNvPr>
              <p14:cNvContentPartPr/>
              <p14:nvPr/>
            </p14:nvContentPartPr>
            <p14:xfrm>
              <a:off x="3850616" y="3977955"/>
              <a:ext cx="119520" cy="9468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3949B821-9CAB-419A-877A-590369D5D48D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841976" y="3968955"/>
                <a:ext cx="13716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7CCAF31B-8959-46CE-A8D8-7645F3ECE62C}"/>
                  </a:ext>
                </a:extLst>
              </p14:cNvPr>
              <p14:cNvContentPartPr/>
              <p14:nvPr/>
            </p14:nvContentPartPr>
            <p14:xfrm>
              <a:off x="3940976" y="3851595"/>
              <a:ext cx="514440" cy="15012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7CCAF31B-8959-46CE-A8D8-7645F3ECE62C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932336" y="3842955"/>
                <a:ext cx="53208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A55A5A7B-06A4-459F-82A4-F3213BAEFE4F}"/>
                  </a:ext>
                </a:extLst>
              </p14:cNvPr>
              <p14:cNvContentPartPr/>
              <p14:nvPr/>
            </p14:nvContentPartPr>
            <p14:xfrm>
              <a:off x="3299816" y="3961395"/>
              <a:ext cx="278280" cy="4032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A55A5A7B-06A4-459F-82A4-F3213BAEFE4F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290816" y="3952755"/>
                <a:ext cx="29592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15C7E094-C72D-47D7-B52B-F13DC17858F5}"/>
                  </a:ext>
                </a:extLst>
              </p14:cNvPr>
              <p14:cNvContentPartPr/>
              <p14:nvPr/>
            </p14:nvContentPartPr>
            <p14:xfrm>
              <a:off x="3324296" y="4072635"/>
              <a:ext cx="277560" cy="1512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15C7E094-C72D-47D7-B52B-F13DC17858F5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315656" y="4063635"/>
                <a:ext cx="29520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43945F88-7DEA-405F-8B4D-701A7BCE7DB9}"/>
                  </a:ext>
                </a:extLst>
              </p14:cNvPr>
              <p14:cNvContentPartPr/>
              <p14:nvPr/>
            </p14:nvContentPartPr>
            <p14:xfrm>
              <a:off x="4808936" y="3770955"/>
              <a:ext cx="371160" cy="2376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43945F88-7DEA-405F-8B4D-701A7BCE7DB9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799936" y="3761955"/>
                <a:ext cx="38880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2916FBCB-8846-46E9-B4EA-073D092114BA}"/>
                  </a:ext>
                </a:extLst>
              </p14:cNvPr>
              <p14:cNvContentPartPr/>
              <p14:nvPr/>
            </p14:nvContentPartPr>
            <p14:xfrm>
              <a:off x="4893896" y="3435435"/>
              <a:ext cx="83880" cy="28080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2916FBCB-8846-46E9-B4EA-073D092114BA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884896" y="3426795"/>
                <a:ext cx="101520" cy="29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9EC16333-AC76-4AF2-A007-66EFE702879C}"/>
                  </a:ext>
                </a:extLst>
              </p14:cNvPr>
              <p14:cNvContentPartPr/>
              <p14:nvPr/>
            </p14:nvContentPartPr>
            <p14:xfrm>
              <a:off x="4901096" y="3599235"/>
              <a:ext cx="104040" cy="1404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9EC16333-AC76-4AF2-A007-66EFE702879C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892456" y="3590235"/>
                <a:ext cx="12168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32B6D10A-938E-40C7-B47C-1EDD799E83EA}"/>
                  </a:ext>
                </a:extLst>
              </p14:cNvPr>
              <p14:cNvContentPartPr/>
              <p14:nvPr/>
            </p14:nvContentPartPr>
            <p14:xfrm>
              <a:off x="5090096" y="3592395"/>
              <a:ext cx="118440" cy="7200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32B6D10A-938E-40C7-B47C-1EDD799E83EA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081096" y="3583755"/>
                <a:ext cx="13608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946C0D78-1A59-4263-9FE1-D6DDCFD05FAB}"/>
                  </a:ext>
                </a:extLst>
              </p14:cNvPr>
              <p14:cNvContentPartPr/>
              <p14:nvPr/>
            </p14:nvContentPartPr>
            <p14:xfrm>
              <a:off x="5051216" y="3349755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946C0D78-1A59-4263-9FE1-D6DDCFD05FAB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042216" y="3340755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8C7F5459-6EB5-41A0-B9E2-EA1E1943C235}"/>
                  </a:ext>
                </a:extLst>
              </p14:cNvPr>
              <p14:cNvContentPartPr/>
              <p14:nvPr/>
            </p14:nvContentPartPr>
            <p14:xfrm>
              <a:off x="5046176" y="3349755"/>
              <a:ext cx="5400" cy="648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8C7F5459-6EB5-41A0-B9E2-EA1E1943C235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037176" y="3340755"/>
                <a:ext cx="230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9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3086158F-B3F1-4995-80C0-F38F3A085D0B}"/>
                  </a:ext>
                </a:extLst>
              </p14:cNvPr>
              <p14:cNvContentPartPr/>
              <p14:nvPr/>
            </p14:nvContentPartPr>
            <p14:xfrm>
              <a:off x="4982096" y="3635955"/>
              <a:ext cx="84240" cy="16200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3086158F-B3F1-4995-80C0-F38F3A085D0B}"/>
                  </a:ext>
                </a:extLst>
              </p:cNvPr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4973456" y="3627315"/>
                <a:ext cx="101880" cy="1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CFB58027-5621-4BF8-8E60-6F9F60485F8D}"/>
                  </a:ext>
                </a:extLst>
              </p14:cNvPr>
              <p14:cNvContentPartPr/>
              <p14:nvPr/>
            </p14:nvContentPartPr>
            <p14:xfrm>
              <a:off x="7412096" y="425115"/>
              <a:ext cx="560880" cy="42840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CFB58027-5621-4BF8-8E60-6F9F60485F8D}"/>
                  </a:ext>
                </a:extLst>
              </p:cNvPr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7403096" y="416115"/>
                <a:ext cx="578520" cy="44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3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F54E28-317B-40FD-B7B8-89CFD7AAC19E}"/>
                  </a:ext>
                </a:extLst>
              </p14:cNvPr>
              <p14:cNvContentPartPr/>
              <p14:nvPr/>
            </p14:nvContentPartPr>
            <p14:xfrm>
              <a:off x="7184216" y="555795"/>
              <a:ext cx="302400" cy="1908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F54E28-317B-40FD-B7B8-89CFD7AAC19E}"/>
                  </a:ext>
                </a:extLst>
              </p:cNvPr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7175576" y="547155"/>
                <a:ext cx="32004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5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8242662-CF19-429C-B4BA-A7F6D2619148}"/>
                  </a:ext>
                </a:extLst>
              </p14:cNvPr>
              <p14:cNvContentPartPr/>
              <p14:nvPr/>
            </p14:nvContentPartPr>
            <p14:xfrm>
              <a:off x="7216616" y="732915"/>
              <a:ext cx="284400" cy="9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8242662-CF19-429C-B4BA-A7F6D2619148}"/>
                  </a:ext>
                </a:extLst>
              </p:cNvPr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7207616" y="723915"/>
                <a:ext cx="30204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7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B35333F3-48E3-4A20-AC06-0AF168666CE3}"/>
                  </a:ext>
                </a:extLst>
              </p14:cNvPr>
              <p14:cNvContentPartPr/>
              <p14:nvPr/>
            </p14:nvContentPartPr>
            <p14:xfrm>
              <a:off x="6931496" y="511875"/>
              <a:ext cx="174600" cy="11268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B35333F3-48E3-4A20-AC06-0AF168666CE3}"/>
                  </a:ext>
                </a:extLst>
              </p:cNvPr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6922496" y="502875"/>
                <a:ext cx="192240" cy="1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9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C24B2958-DA5E-4B3B-BCAA-6A478D763E1C}"/>
                  </a:ext>
                </a:extLst>
              </p14:cNvPr>
              <p14:cNvContentPartPr/>
              <p14:nvPr/>
            </p14:nvContentPartPr>
            <p14:xfrm>
              <a:off x="6989456" y="673875"/>
              <a:ext cx="164160" cy="17388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C24B2958-DA5E-4B3B-BCAA-6A478D763E1C}"/>
                  </a:ext>
                </a:extLst>
              </p:cNvPr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6980816" y="664875"/>
                <a:ext cx="18180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1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5061461E-24CA-4A90-B864-C84F38F1BEAC}"/>
                  </a:ext>
                </a:extLst>
              </p14:cNvPr>
              <p14:cNvContentPartPr/>
              <p14:nvPr/>
            </p14:nvContentPartPr>
            <p14:xfrm>
              <a:off x="7111136" y="1262475"/>
              <a:ext cx="277920" cy="12204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5061461E-24CA-4A90-B864-C84F38F1BEAC}"/>
                  </a:ext>
                </a:extLst>
              </p:cNvPr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7102136" y="1253475"/>
                <a:ext cx="29556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3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9DC26BF6-D8E4-417E-B643-C7F0B8E46A36}"/>
                  </a:ext>
                </a:extLst>
              </p14:cNvPr>
              <p14:cNvContentPartPr/>
              <p14:nvPr/>
            </p14:nvContentPartPr>
            <p14:xfrm>
              <a:off x="7381496" y="1163835"/>
              <a:ext cx="84240" cy="8208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9DC26BF6-D8E4-417E-B643-C7F0B8E46A36}"/>
                  </a:ext>
                </a:extLst>
              </p:cNvPr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7372496" y="1154835"/>
                <a:ext cx="10188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5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204BC180-90C3-4A79-A55D-36B20F52939C}"/>
                  </a:ext>
                </a:extLst>
              </p14:cNvPr>
              <p14:cNvContentPartPr/>
              <p14:nvPr/>
            </p14:nvContentPartPr>
            <p14:xfrm>
              <a:off x="7501016" y="1321875"/>
              <a:ext cx="126000" cy="12564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204BC180-90C3-4A79-A55D-36B20F52939C}"/>
                  </a:ext>
                </a:extLst>
              </p:cNvPr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7492016" y="1312875"/>
                <a:ext cx="143640" cy="14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7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C34370CE-D2E3-421D-9A40-9C373FE699BB}"/>
                  </a:ext>
                </a:extLst>
              </p14:cNvPr>
              <p14:cNvContentPartPr/>
              <p14:nvPr/>
            </p14:nvContentPartPr>
            <p14:xfrm>
              <a:off x="7363136" y="1176435"/>
              <a:ext cx="69480" cy="5688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C34370CE-D2E3-421D-9A40-9C373FE699BB}"/>
                  </a:ext>
                </a:extLst>
              </p:cNvPr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7354496" y="1167435"/>
                <a:ext cx="8712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9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2BCE22A6-59EA-4C06-9691-328B4C47E3E0}"/>
                  </a:ext>
                </a:extLst>
              </p14:cNvPr>
              <p14:cNvContentPartPr/>
              <p14:nvPr/>
            </p14:nvContentPartPr>
            <p14:xfrm>
              <a:off x="7679576" y="1155555"/>
              <a:ext cx="163440" cy="2595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2BCE22A6-59EA-4C06-9691-328B4C47E3E0}"/>
                  </a:ext>
                </a:extLst>
              </p:cNvPr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7670936" y="1146555"/>
                <a:ext cx="181080" cy="27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1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16CEB554-3CA4-48A4-9339-0EC1FA971C53}"/>
                  </a:ext>
                </a:extLst>
              </p14:cNvPr>
              <p14:cNvContentPartPr/>
              <p14:nvPr/>
            </p14:nvContentPartPr>
            <p14:xfrm>
              <a:off x="7798016" y="1153035"/>
              <a:ext cx="200520" cy="38124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16CEB554-3CA4-48A4-9339-0EC1FA971C53}"/>
                  </a:ext>
                </a:extLst>
              </p:cNvPr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7789016" y="1144395"/>
                <a:ext cx="218160" cy="39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3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EFFDB89D-8690-4FC2-8267-CDCA5A82410A}"/>
                  </a:ext>
                </a:extLst>
              </p14:cNvPr>
              <p14:cNvContentPartPr/>
              <p14:nvPr/>
            </p14:nvContentPartPr>
            <p14:xfrm>
              <a:off x="7016456" y="1144755"/>
              <a:ext cx="215640" cy="34272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EFFDB89D-8690-4FC2-8267-CDCA5A82410A}"/>
                  </a:ext>
                </a:extLst>
              </p:cNvPr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7007816" y="1136115"/>
                <a:ext cx="23328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5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E250D261-7FF1-435E-8D7C-F9C87887E7D2}"/>
                  </a:ext>
                </a:extLst>
              </p14:cNvPr>
              <p14:cNvContentPartPr/>
              <p14:nvPr/>
            </p14:nvContentPartPr>
            <p14:xfrm>
              <a:off x="8037776" y="1099035"/>
              <a:ext cx="123840" cy="6480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E250D261-7FF1-435E-8D7C-F9C87887E7D2}"/>
                  </a:ext>
                </a:extLst>
              </p:cNvPr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8029136" y="1090035"/>
                <a:ext cx="14148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7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E624D3C4-4171-4940-A13D-F25305A5E642}"/>
                  </a:ext>
                </a:extLst>
              </p14:cNvPr>
              <p14:cNvContentPartPr/>
              <p14:nvPr/>
            </p14:nvContentPartPr>
            <p14:xfrm>
              <a:off x="1752176" y="1493235"/>
              <a:ext cx="5850360" cy="27381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E624D3C4-4171-4940-A13D-F25305A5E642}"/>
                  </a:ext>
                </a:extLst>
              </p:cNvPr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1743536" y="1484235"/>
                <a:ext cx="5868000" cy="27558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3" name="Group 142">
            <a:extLst>
              <a:ext uri="{FF2B5EF4-FFF2-40B4-BE49-F238E27FC236}">
                <a16:creationId xmlns:a16="http://schemas.microsoft.com/office/drawing/2014/main" id="{C8421CDA-8BD6-4C8E-B722-53B62F53663E}"/>
              </a:ext>
            </a:extLst>
          </p:cNvPr>
          <p:cNvGrpSpPr/>
          <p:nvPr/>
        </p:nvGrpSpPr>
        <p:grpSpPr>
          <a:xfrm>
            <a:off x="3190016" y="483435"/>
            <a:ext cx="2935800" cy="603720"/>
            <a:chOff x="3190016" y="483435"/>
            <a:chExt cx="2935800" cy="6037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49">
              <p14:nvContentPartPr>
                <p14:cNvPr id="75" name="Ink 74">
                  <a:extLst>
                    <a:ext uri="{FF2B5EF4-FFF2-40B4-BE49-F238E27FC236}">
                      <a16:creationId xmlns:a16="http://schemas.microsoft.com/office/drawing/2014/main" id="{76C7639E-F92B-4418-8544-F002F9889078}"/>
                    </a:ext>
                  </a:extLst>
                </p14:cNvPr>
                <p14:cNvContentPartPr/>
                <p14:nvPr/>
              </p14:nvContentPartPr>
              <p14:xfrm>
                <a:off x="4069856" y="547515"/>
                <a:ext cx="48240" cy="322200"/>
              </p14:xfrm>
            </p:contentPart>
          </mc:Choice>
          <mc:Fallback>
            <p:pic>
              <p:nvPicPr>
                <p:cNvPr id="75" name="Ink 74">
                  <a:extLst>
                    <a:ext uri="{FF2B5EF4-FFF2-40B4-BE49-F238E27FC236}">
                      <a16:creationId xmlns:a16="http://schemas.microsoft.com/office/drawing/2014/main" id="{76C7639E-F92B-4418-8544-F002F9889078}"/>
                    </a:ext>
                  </a:extLst>
                </p:cNvPr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4061216" y="538875"/>
                  <a:ext cx="65880" cy="33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1">
              <p14:nvContentPartPr>
                <p14:cNvPr id="76" name="Ink 75">
                  <a:extLst>
                    <a:ext uri="{FF2B5EF4-FFF2-40B4-BE49-F238E27FC236}">
                      <a16:creationId xmlns:a16="http://schemas.microsoft.com/office/drawing/2014/main" id="{8442CBE6-53FF-4A1E-BD25-3F2F7124BB67}"/>
                    </a:ext>
                  </a:extLst>
                </p14:cNvPr>
                <p14:cNvContentPartPr/>
                <p14:nvPr/>
              </p14:nvContentPartPr>
              <p14:xfrm>
                <a:off x="4089296" y="498195"/>
                <a:ext cx="379440" cy="412920"/>
              </p14:xfrm>
            </p:contentPart>
          </mc:Choice>
          <mc:Fallback>
            <p:pic>
              <p:nvPicPr>
                <p:cNvPr id="76" name="Ink 75">
                  <a:extLst>
                    <a:ext uri="{FF2B5EF4-FFF2-40B4-BE49-F238E27FC236}">
                      <a16:creationId xmlns:a16="http://schemas.microsoft.com/office/drawing/2014/main" id="{8442CBE6-53FF-4A1E-BD25-3F2F7124BB67}"/>
                    </a:ext>
                  </a:extLst>
                </p:cNvPr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4080296" y="489195"/>
                  <a:ext cx="397080" cy="43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3">
              <p14:nvContentPartPr>
                <p14:cNvPr id="77" name="Ink 76">
                  <a:extLst>
                    <a:ext uri="{FF2B5EF4-FFF2-40B4-BE49-F238E27FC236}">
                      <a16:creationId xmlns:a16="http://schemas.microsoft.com/office/drawing/2014/main" id="{257E4AC1-3053-4687-A850-67B24E736F7D}"/>
                    </a:ext>
                  </a:extLst>
                </p14:cNvPr>
                <p14:cNvContentPartPr/>
                <p14:nvPr/>
              </p14:nvContentPartPr>
              <p14:xfrm>
                <a:off x="4484936" y="655875"/>
                <a:ext cx="94680" cy="87480"/>
              </p14:xfrm>
            </p:contentPart>
          </mc:Choice>
          <mc:Fallback>
            <p:pic>
              <p:nvPicPr>
                <p:cNvPr id="77" name="Ink 76">
                  <a:extLst>
                    <a:ext uri="{FF2B5EF4-FFF2-40B4-BE49-F238E27FC236}">
                      <a16:creationId xmlns:a16="http://schemas.microsoft.com/office/drawing/2014/main" id="{257E4AC1-3053-4687-A850-67B24E736F7D}"/>
                    </a:ext>
                  </a:extLst>
                </p:cNvPr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4475936" y="647235"/>
                  <a:ext cx="11232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5">
              <p14:nvContentPartPr>
                <p14:cNvPr id="78" name="Ink 77">
                  <a:extLst>
                    <a:ext uri="{FF2B5EF4-FFF2-40B4-BE49-F238E27FC236}">
                      <a16:creationId xmlns:a16="http://schemas.microsoft.com/office/drawing/2014/main" id="{9EE79858-526E-4923-B4D5-B97D8D07A4BD}"/>
                    </a:ext>
                  </a:extLst>
                </p14:cNvPr>
                <p14:cNvContentPartPr/>
                <p14:nvPr/>
              </p14:nvContentPartPr>
              <p14:xfrm>
                <a:off x="4604096" y="625635"/>
                <a:ext cx="606960" cy="54360"/>
              </p14:xfrm>
            </p:contentPart>
          </mc:Choice>
          <mc:Fallback>
            <p:pic>
              <p:nvPicPr>
                <p:cNvPr id="78" name="Ink 77">
                  <a:extLst>
                    <a:ext uri="{FF2B5EF4-FFF2-40B4-BE49-F238E27FC236}">
                      <a16:creationId xmlns:a16="http://schemas.microsoft.com/office/drawing/2014/main" id="{9EE79858-526E-4923-B4D5-B97D8D07A4BD}"/>
                    </a:ext>
                  </a:extLst>
                </p:cNvPr>
                <p:cNvPicPr/>
                <p:nvPr/>
              </p:nvPicPr>
              <p:blipFill>
                <a:blip r:embed="rId156"/>
                <a:stretch>
                  <a:fillRect/>
                </a:stretch>
              </p:blipFill>
              <p:spPr>
                <a:xfrm>
                  <a:off x="4595096" y="616635"/>
                  <a:ext cx="6246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7">
              <p14:nvContentPartPr>
                <p14:cNvPr id="80" name="Ink 79">
                  <a:extLst>
                    <a:ext uri="{FF2B5EF4-FFF2-40B4-BE49-F238E27FC236}">
                      <a16:creationId xmlns:a16="http://schemas.microsoft.com/office/drawing/2014/main" id="{1CBE67D7-057F-4FA8-ACF0-2887CF43E8CF}"/>
                    </a:ext>
                  </a:extLst>
                </p14:cNvPr>
                <p14:cNvContentPartPr/>
                <p14:nvPr/>
              </p14:nvContentPartPr>
              <p14:xfrm>
                <a:off x="3644336" y="608355"/>
                <a:ext cx="525600" cy="54000"/>
              </p14:xfrm>
            </p:contentPart>
          </mc:Choice>
          <mc:Fallback>
            <p:pic>
              <p:nvPicPr>
                <p:cNvPr id="80" name="Ink 79">
                  <a:extLst>
                    <a:ext uri="{FF2B5EF4-FFF2-40B4-BE49-F238E27FC236}">
                      <a16:creationId xmlns:a16="http://schemas.microsoft.com/office/drawing/2014/main" id="{1CBE67D7-057F-4FA8-ACF0-2887CF43E8CF}"/>
                    </a:ext>
                  </a:extLst>
                </p:cNvPr>
                <p:cNvPicPr/>
                <p:nvPr/>
              </p:nvPicPr>
              <p:blipFill>
                <a:blip r:embed="rId158"/>
                <a:stretch>
                  <a:fillRect/>
                </a:stretch>
              </p:blipFill>
              <p:spPr>
                <a:xfrm>
                  <a:off x="3635696" y="599355"/>
                  <a:ext cx="543240" cy="7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9">
              <p14:nvContentPartPr>
                <p14:cNvPr id="81" name="Ink 80">
                  <a:extLst>
                    <a:ext uri="{FF2B5EF4-FFF2-40B4-BE49-F238E27FC236}">
                      <a16:creationId xmlns:a16="http://schemas.microsoft.com/office/drawing/2014/main" id="{50CF82BA-3056-4108-83E1-82EE9C0F6F08}"/>
                    </a:ext>
                  </a:extLst>
                </p14:cNvPr>
                <p14:cNvContentPartPr/>
                <p14:nvPr/>
              </p14:nvContentPartPr>
              <p14:xfrm>
                <a:off x="3598616" y="828315"/>
                <a:ext cx="462960" cy="40680"/>
              </p14:xfrm>
            </p:contentPart>
          </mc:Choice>
          <mc:Fallback>
            <p:pic>
              <p:nvPicPr>
                <p:cNvPr id="81" name="Ink 80">
                  <a:extLst>
                    <a:ext uri="{FF2B5EF4-FFF2-40B4-BE49-F238E27FC236}">
                      <a16:creationId xmlns:a16="http://schemas.microsoft.com/office/drawing/2014/main" id="{50CF82BA-3056-4108-83E1-82EE9C0F6F08}"/>
                    </a:ext>
                  </a:extLst>
                </p:cNvPr>
                <p:cNvPicPr/>
                <p:nvPr/>
              </p:nvPicPr>
              <p:blipFill>
                <a:blip r:embed="rId160"/>
                <a:stretch>
                  <a:fillRect/>
                </a:stretch>
              </p:blipFill>
              <p:spPr>
                <a:xfrm>
                  <a:off x="3589976" y="819675"/>
                  <a:ext cx="480600" cy="5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1">
              <p14:nvContentPartPr>
                <p14:cNvPr id="82" name="Ink 81">
                  <a:extLst>
                    <a:ext uri="{FF2B5EF4-FFF2-40B4-BE49-F238E27FC236}">
                      <a16:creationId xmlns:a16="http://schemas.microsoft.com/office/drawing/2014/main" id="{683D1C72-59B7-4332-B36E-3C5E3A97A281}"/>
                    </a:ext>
                  </a:extLst>
                </p14:cNvPr>
                <p14:cNvContentPartPr/>
                <p14:nvPr/>
              </p14:nvContentPartPr>
              <p14:xfrm>
                <a:off x="3190016" y="594675"/>
                <a:ext cx="209160" cy="98280"/>
              </p14:xfrm>
            </p:contentPart>
          </mc:Choice>
          <mc:Fallback>
            <p:pic>
              <p:nvPicPr>
                <p:cNvPr id="82" name="Ink 81">
                  <a:extLst>
                    <a:ext uri="{FF2B5EF4-FFF2-40B4-BE49-F238E27FC236}">
                      <a16:creationId xmlns:a16="http://schemas.microsoft.com/office/drawing/2014/main" id="{683D1C72-59B7-4332-B36E-3C5E3A97A281}"/>
                    </a:ext>
                  </a:extLst>
                </p:cNvPr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3181016" y="586035"/>
                  <a:ext cx="226800" cy="11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3">
              <p14:nvContentPartPr>
                <p14:cNvPr id="83" name="Ink 82">
                  <a:extLst>
                    <a:ext uri="{FF2B5EF4-FFF2-40B4-BE49-F238E27FC236}">
                      <a16:creationId xmlns:a16="http://schemas.microsoft.com/office/drawing/2014/main" id="{1C87BD9C-43FE-451B-B5BC-6E97528AED26}"/>
                    </a:ext>
                  </a:extLst>
                </p14:cNvPr>
                <p14:cNvContentPartPr/>
                <p14:nvPr/>
              </p14:nvContentPartPr>
              <p14:xfrm>
                <a:off x="3197216" y="809235"/>
                <a:ext cx="189720" cy="187560"/>
              </p14:xfrm>
            </p:contentPart>
          </mc:Choice>
          <mc:Fallback>
            <p:pic>
              <p:nvPicPr>
                <p:cNvPr id="83" name="Ink 82">
                  <a:extLst>
                    <a:ext uri="{FF2B5EF4-FFF2-40B4-BE49-F238E27FC236}">
                      <a16:creationId xmlns:a16="http://schemas.microsoft.com/office/drawing/2014/main" id="{1C87BD9C-43FE-451B-B5BC-6E97528AED26}"/>
                    </a:ext>
                  </a:extLst>
                </p:cNvPr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3188216" y="800595"/>
                  <a:ext cx="207360" cy="20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5">
              <p14:nvContentPartPr>
                <p14:cNvPr id="85" name="Ink 84">
                  <a:extLst>
                    <a:ext uri="{FF2B5EF4-FFF2-40B4-BE49-F238E27FC236}">
                      <a16:creationId xmlns:a16="http://schemas.microsoft.com/office/drawing/2014/main" id="{8DE2DE01-32AC-4505-AFDC-800FBB2F891F}"/>
                    </a:ext>
                  </a:extLst>
                </p14:cNvPr>
                <p14:cNvContentPartPr/>
                <p14:nvPr/>
              </p14:nvContentPartPr>
              <p14:xfrm>
                <a:off x="5374856" y="865395"/>
                <a:ext cx="230400" cy="111960"/>
              </p14:xfrm>
            </p:contentPart>
          </mc:Choice>
          <mc:Fallback>
            <p:pic>
              <p:nvPicPr>
                <p:cNvPr id="85" name="Ink 84">
                  <a:extLst>
                    <a:ext uri="{FF2B5EF4-FFF2-40B4-BE49-F238E27FC236}">
                      <a16:creationId xmlns:a16="http://schemas.microsoft.com/office/drawing/2014/main" id="{8DE2DE01-32AC-4505-AFDC-800FBB2F891F}"/>
                    </a:ext>
                  </a:extLst>
                </p:cNvPr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5366216" y="856395"/>
                  <a:ext cx="248040" cy="12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7">
              <p14:nvContentPartPr>
                <p14:cNvPr id="86" name="Ink 85">
                  <a:extLst>
                    <a:ext uri="{FF2B5EF4-FFF2-40B4-BE49-F238E27FC236}">
                      <a16:creationId xmlns:a16="http://schemas.microsoft.com/office/drawing/2014/main" id="{C7E5B732-1AB3-433C-A09F-D702741587C7}"/>
                    </a:ext>
                  </a:extLst>
                </p14:cNvPr>
                <p14:cNvContentPartPr/>
                <p14:nvPr/>
              </p14:nvContentPartPr>
              <p14:xfrm>
                <a:off x="5675456" y="710595"/>
                <a:ext cx="119520" cy="300960"/>
              </p14:xfrm>
            </p:contentPart>
          </mc:Choice>
          <mc:Fallback>
            <p:pic>
              <p:nvPicPr>
                <p:cNvPr id="86" name="Ink 85">
                  <a:extLst>
                    <a:ext uri="{FF2B5EF4-FFF2-40B4-BE49-F238E27FC236}">
                      <a16:creationId xmlns:a16="http://schemas.microsoft.com/office/drawing/2014/main" id="{C7E5B732-1AB3-433C-A09F-D702741587C7}"/>
                    </a:ext>
                  </a:extLst>
                </p:cNvPr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5666816" y="701955"/>
                  <a:ext cx="137160" cy="31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9">
              <p14:nvContentPartPr>
                <p14:cNvPr id="87" name="Ink 86">
                  <a:extLst>
                    <a:ext uri="{FF2B5EF4-FFF2-40B4-BE49-F238E27FC236}">
                      <a16:creationId xmlns:a16="http://schemas.microsoft.com/office/drawing/2014/main" id="{C26048E5-2B61-4717-B957-5C818C2D3496}"/>
                    </a:ext>
                  </a:extLst>
                </p14:cNvPr>
                <p14:cNvContentPartPr/>
                <p14:nvPr/>
              </p14:nvContentPartPr>
              <p14:xfrm>
                <a:off x="5737736" y="768915"/>
                <a:ext cx="182880" cy="318240"/>
              </p14:xfrm>
            </p:contentPart>
          </mc:Choice>
          <mc:Fallback>
            <p:pic>
              <p:nvPicPr>
                <p:cNvPr id="87" name="Ink 86">
                  <a:extLst>
                    <a:ext uri="{FF2B5EF4-FFF2-40B4-BE49-F238E27FC236}">
                      <a16:creationId xmlns:a16="http://schemas.microsoft.com/office/drawing/2014/main" id="{C26048E5-2B61-4717-B957-5C818C2D3496}"/>
                    </a:ext>
                  </a:extLst>
                </p:cNvPr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5728736" y="759915"/>
                  <a:ext cx="200520" cy="33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1">
              <p14:nvContentPartPr>
                <p14:cNvPr id="89" name="Ink 88">
                  <a:extLst>
                    <a:ext uri="{FF2B5EF4-FFF2-40B4-BE49-F238E27FC236}">
                      <a16:creationId xmlns:a16="http://schemas.microsoft.com/office/drawing/2014/main" id="{583D7445-9D59-42EB-B8DF-1224F4714C6A}"/>
                    </a:ext>
                  </a:extLst>
                </p14:cNvPr>
                <p14:cNvContentPartPr/>
                <p14:nvPr/>
              </p14:nvContentPartPr>
              <p14:xfrm>
                <a:off x="4866896" y="641115"/>
                <a:ext cx="103320" cy="57240"/>
              </p14:xfrm>
            </p:contentPart>
          </mc:Choice>
          <mc:Fallback>
            <p:pic>
              <p:nvPicPr>
                <p:cNvPr id="89" name="Ink 88">
                  <a:extLst>
                    <a:ext uri="{FF2B5EF4-FFF2-40B4-BE49-F238E27FC236}">
                      <a16:creationId xmlns:a16="http://schemas.microsoft.com/office/drawing/2014/main" id="{583D7445-9D59-42EB-B8DF-1224F4714C6A}"/>
                    </a:ext>
                  </a:extLst>
                </p:cNvPr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4858256" y="632115"/>
                  <a:ext cx="12096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3">
              <p14:nvContentPartPr>
                <p14:cNvPr id="90" name="Ink 89">
                  <a:extLst>
                    <a:ext uri="{FF2B5EF4-FFF2-40B4-BE49-F238E27FC236}">
                      <a16:creationId xmlns:a16="http://schemas.microsoft.com/office/drawing/2014/main" id="{BBD28199-0F1F-44ED-882C-C416C263FDA7}"/>
                    </a:ext>
                  </a:extLst>
                </p14:cNvPr>
                <p14:cNvContentPartPr/>
                <p14:nvPr/>
              </p14:nvContentPartPr>
              <p14:xfrm>
                <a:off x="5095496" y="780075"/>
                <a:ext cx="141480" cy="297000"/>
              </p14:xfrm>
            </p:contentPart>
          </mc:Choice>
          <mc:Fallback>
            <p:pic>
              <p:nvPicPr>
                <p:cNvPr id="90" name="Ink 89">
                  <a:extLst>
                    <a:ext uri="{FF2B5EF4-FFF2-40B4-BE49-F238E27FC236}">
                      <a16:creationId xmlns:a16="http://schemas.microsoft.com/office/drawing/2014/main" id="{BBD28199-0F1F-44ED-882C-C416C263FDA7}"/>
                    </a:ext>
                  </a:extLst>
                </p:cNvPr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5086496" y="771075"/>
                  <a:ext cx="159120" cy="31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5">
              <p14:nvContentPartPr>
                <p14:cNvPr id="91" name="Ink 90">
                  <a:extLst>
                    <a:ext uri="{FF2B5EF4-FFF2-40B4-BE49-F238E27FC236}">
                      <a16:creationId xmlns:a16="http://schemas.microsoft.com/office/drawing/2014/main" id="{75971984-58B1-43E2-8478-B1122A224775}"/>
                    </a:ext>
                  </a:extLst>
                </p14:cNvPr>
                <p14:cNvContentPartPr/>
                <p14:nvPr/>
              </p14:nvContentPartPr>
              <p14:xfrm>
                <a:off x="6020696" y="686475"/>
                <a:ext cx="105120" cy="93960"/>
              </p14:xfrm>
            </p:contentPart>
          </mc:Choice>
          <mc:Fallback>
            <p:pic>
              <p:nvPicPr>
                <p:cNvPr id="91" name="Ink 90">
                  <a:extLst>
                    <a:ext uri="{FF2B5EF4-FFF2-40B4-BE49-F238E27FC236}">
                      <a16:creationId xmlns:a16="http://schemas.microsoft.com/office/drawing/2014/main" id="{75971984-58B1-43E2-8478-B1122A224775}"/>
                    </a:ext>
                  </a:extLst>
                </p:cNvPr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6011696" y="677835"/>
                  <a:ext cx="122760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7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88AF6672-7224-4D83-92C2-4EAC0B57EAE6}"/>
                    </a:ext>
                  </a:extLst>
                </p14:cNvPr>
                <p14:cNvContentPartPr/>
                <p14:nvPr/>
              </p14:nvContentPartPr>
              <p14:xfrm>
                <a:off x="4432016" y="483435"/>
                <a:ext cx="366840" cy="40824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88AF6672-7224-4D83-92C2-4EAC0B57EAE6}"/>
                    </a:ext>
                  </a:extLst>
                </p:cNvPr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4423376" y="474795"/>
                  <a:ext cx="384480" cy="4258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D4EC4E48-9A6A-49C1-9896-56DAA1596BB3}"/>
              </a:ext>
            </a:extLst>
          </p:cNvPr>
          <p:cNvGrpSpPr/>
          <p:nvPr/>
        </p:nvGrpSpPr>
        <p:grpSpPr>
          <a:xfrm>
            <a:off x="7777136" y="515475"/>
            <a:ext cx="817200" cy="391320"/>
            <a:chOff x="7777136" y="515475"/>
            <a:chExt cx="817200" cy="3913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79">
              <p14:nvContentPartPr>
                <p14:cNvPr id="99" name="Ink 98">
                  <a:extLst>
                    <a:ext uri="{FF2B5EF4-FFF2-40B4-BE49-F238E27FC236}">
                      <a16:creationId xmlns:a16="http://schemas.microsoft.com/office/drawing/2014/main" id="{E63E9F11-551B-4DEA-8DC3-28C816B15A2D}"/>
                    </a:ext>
                  </a:extLst>
                </p14:cNvPr>
                <p14:cNvContentPartPr/>
                <p14:nvPr/>
              </p14:nvContentPartPr>
              <p14:xfrm>
                <a:off x="7914656" y="618795"/>
                <a:ext cx="108360" cy="94680"/>
              </p14:xfrm>
            </p:contentPart>
          </mc:Choice>
          <mc:Fallback>
            <p:pic>
              <p:nvPicPr>
                <p:cNvPr id="99" name="Ink 98">
                  <a:extLst>
                    <a:ext uri="{FF2B5EF4-FFF2-40B4-BE49-F238E27FC236}">
                      <a16:creationId xmlns:a16="http://schemas.microsoft.com/office/drawing/2014/main" id="{E63E9F11-551B-4DEA-8DC3-28C816B15A2D}"/>
                    </a:ext>
                  </a:extLst>
                </p:cNvPr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7905656" y="609795"/>
                  <a:ext cx="126000" cy="11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1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A01379B7-FB19-42BA-B501-293EC61F5DF5}"/>
                    </a:ext>
                  </a:extLst>
                </p14:cNvPr>
                <p14:cNvContentPartPr/>
                <p14:nvPr/>
              </p14:nvContentPartPr>
              <p14:xfrm>
                <a:off x="8056856" y="687555"/>
                <a:ext cx="537480" cy="37800"/>
              </p14:xfrm>
            </p:contentPart>
          </mc:Choice>
          <mc:Fallback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A01379B7-FB19-42BA-B501-293EC61F5DF5}"/>
                    </a:ext>
                  </a:extLst>
                </p:cNvPr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8048216" y="678555"/>
                  <a:ext cx="555120" cy="5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3">
              <p14:nvContentPartPr>
                <p14:cNvPr id="144" name="Ink 143">
                  <a:extLst>
                    <a:ext uri="{FF2B5EF4-FFF2-40B4-BE49-F238E27FC236}">
                      <a16:creationId xmlns:a16="http://schemas.microsoft.com/office/drawing/2014/main" id="{7F1DFD4B-C03E-42D1-96BC-F845581CF384}"/>
                    </a:ext>
                  </a:extLst>
                </p14:cNvPr>
                <p14:cNvContentPartPr/>
                <p14:nvPr/>
              </p14:nvContentPartPr>
              <p14:xfrm>
                <a:off x="7777136" y="515475"/>
                <a:ext cx="533880" cy="391320"/>
              </p14:xfrm>
            </p:contentPart>
          </mc:Choice>
          <mc:Fallback>
            <p:pic>
              <p:nvPicPr>
                <p:cNvPr id="144" name="Ink 143">
                  <a:extLst>
                    <a:ext uri="{FF2B5EF4-FFF2-40B4-BE49-F238E27FC236}">
                      <a16:creationId xmlns:a16="http://schemas.microsoft.com/office/drawing/2014/main" id="{7F1DFD4B-C03E-42D1-96BC-F845581CF384}"/>
                    </a:ext>
                  </a:extLst>
                </p:cNvPr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7768136" y="506835"/>
                  <a:ext cx="551520" cy="4089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896454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C975FE-4831-4C9D-8024-FF52701365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093F2A-E09D-401D-9168-893A72AE5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0" y="245268"/>
            <a:ext cx="6350793" cy="6524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110503-A41A-4B61-95BF-680196505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6713" y="2381463"/>
            <a:ext cx="5915208" cy="25167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A644DE-38ED-4A2B-9164-0DA08B880F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480" y="1296803"/>
            <a:ext cx="3847907" cy="1516856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8B80D2B-5BA0-4A22-A596-125CCD0C9774}"/>
              </a:ext>
            </a:extLst>
          </p:cNvPr>
          <p:cNvGrpSpPr/>
          <p:nvPr/>
        </p:nvGrpSpPr>
        <p:grpSpPr>
          <a:xfrm>
            <a:off x="4991456" y="1314675"/>
            <a:ext cx="234720" cy="258120"/>
            <a:chOff x="4991456" y="1314675"/>
            <a:chExt cx="234720" cy="258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1FE5FB80-645F-4AF4-B072-D73CCEC194D1}"/>
                    </a:ext>
                  </a:extLst>
                </p14:cNvPr>
                <p14:cNvContentPartPr/>
                <p14:nvPr/>
              </p14:nvContentPartPr>
              <p14:xfrm>
                <a:off x="4991456" y="1314675"/>
                <a:ext cx="155520" cy="25812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1FE5FB80-645F-4AF4-B072-D73CCEC194D1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982816" y="1306035"/>
                  <a:ext cx="173160" cy="27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7CFE8CAB-D6E5-406F-90F1-EDC09A323E28}"/>
                    </a:ext>
                  </a:extLst>
                </p14:cNvPr>
                <p14:cNvContentPartPr/>
                <p14:nvPr/>
              </p14:nvContentPartPr>
              <p14:xfrm>
                <a:off x="5044376" y="1465155"/>
                <a:ext cx="181800" cy="12600"/>
              </p14:xfrm>
            </p:contentPart>
          </mc:Choice>
          <mc:Fallback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7CFE8CAB-D6E5-406F-90F1-EDC09A323E28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035736" y="1456515"/>
                  <a:ext cx="199440" cy="302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0B9A2D6-1E68-4B65-8522-D34E0795FB81}"/>
              </a:ext>
            </a:extLst>
          </p:cNvPr>
          <p:cNvGrpSpPr/>
          <p:nvPr/>
        </p:nvGrpSpPr>
        <p:grpSpPr>
          <a:xfrm>
            <a:off x="5476736" y="1260315"/>
            <a:ext cx="3045240" cy="645120"/>
            <a:chOff x="5476736" y="1260315"/>
            <a:chExt cx="3045240" cy="645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53D1DD97-3766-42B5-915A-67B19FC51F24}"/>
                    </a:ext>
                  </a:extLst>
                </p14:cNvPr>
                <p14:cNvContentPartPr/>
                <p14:nvPr/>
              </p14:nvContentPartPr>
              <p14:xfrm>
                <a:off x="5476736" y="1511955"/>
                <a:ext cx="295920" cy="9540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53D1DD97-3766-42B5-915A-67B19FC51F24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467736" y="1502955"/>
                  <a:ext cx="313560" cy="11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08F1D5FA-852F-435B-A766-6961DBCF79DB}"/>
                    </a:ext>
                  </a:extLst>
                </p14:cNvPr>
                <p14:cNvContentPartPr/>
                <p14:nvPr/>
              </p14:nvContentPartPr>
              <p14:xfrm>
                <a:off x="5897216" y="1331235"/>
                <a:ext cx="120600" cy="22104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08F1D5FA-852F-435B-A766-6961DBCF79DB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5888216" y="1322595"/>
                  <a:ext cx="138240" cy="23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6C55610A-2A27-410E-9F65-93700FD489DC}"/>
                    </a:ext>
                  </a:extLst>
                </p14:cNvPr>
                <p14:cNvContentPartPr/>
                <p14:nvPr/>
              </p14:nvContentPartPr>
              <p14:xfrm>
                <a:off x="6101696" y="1451835"/>
                <a:ext cx="134640" cy="8640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6C55610A-2A27-410E-9F65-93700FD489DC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093056" y="1442835"/>
                  <a:ext cx="152280" cy="10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683C4295-61BE-4BA6-88DD-2DB577E1D1E2}"/>
                    </a:ext>
                  </a:extLst>
                </p14:cNvPr>
                <p14:cNvContentPartPr/>
                <p14:nvPr/>
              </p14:nvContentPartPr>
              <p14:xfrm>
                <a:off x="6291056" y="1339155"/>
                <a:ext cx="215640" cy="207000"/>
              </p14:xfrm>
            </p:contentPart>
          </mc:Choice>
          <mc:Fallback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683C4295-61BE-4BA6-88DD-2DB577E1D1E2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6282056" y="1330515"/>
                  <a:ext cx="233280" cy="22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24BC3FEE-E988-404E-A863-FE779DE2A3FE}"/>
                    </a:ext>
                  </a:extLst>
                </p14:cNvPr>
                <p14:cNvContentPartPr/>
                <p14:nvPr/>
              </p14:nvContentPartPr>
              <p14:xfrm>
                <a:off x="6619736" y="1357155"/>
                <a:ext cx="129240" cy="21672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24BC3FEE-E988-404E-A863-FE779DE2A3FE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6610736" y="1348155"/>
                  <a:ext cx="146880" cy="23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DDE46D15-C433-4CFB-A543-4827D83FCDF6}"/>
                    </a:ext>
                  </a:extLst>
                </p14:cNvPr>
                <p14:cNvContentPartPr/>
                <p14:nvPr/>
              </p14:nvContentPartPr>
              <p14:xfrm>
                <a:off x="6768056" y="1378035"/>
                <a:ext cx="114840" cy="194760"/>
              </p14:xfrm>
            </p:contentPart>
          </mc:Choice>
          <mc:Fallback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DDE46D15-C433-4CFB-A543-4827D83FCDF6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6759056" y="1369395"/>
                  <a:ext cx="132480" cy="21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D5C37454-3E72-43D8-BFA1-290212BFA6C8}"/>
                    </a:ext>
                  </a:extLst>
                </p14:cNvPr>
                <p14:cNvContentPartPr/>
                <p14:nvPr/>
              </p14:nvContentPartPr>
              <p14:xfrm>
                <a:off x="6816656" y="1480275"/>
                <a:ext cx="136800" cy="3888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D5C37454-3E72-43D8-BFA1-290212BFA6C8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6807656" y="1471275"/>
                  <a:ext cx="154440" cy="5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817A73B7-F554-4DFA-807D-FB61E76BD1ED}"/>
                    </a:ext>
                  </a:extLst>
                </p14:cNvPr>
                <p14:cNvContentPartPr/>
                <p14:nvPr/>
              </p14:nvContentPartPr>
              <p14:xfrm>
                <a:off x="6937256" y="1356435"/>
                <a:ext cx="94680" cy="23148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817A73B7-F554-4DFA-807D-FB61E76BD1ED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6928616" y="1347435"/>
                  <a:ext cx="112320" cy="24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3623F224-FA58-44E2-8CAF-47B3B2BA2A8E}"/>
                    </a:ext>
                  </a:extLst>
                </p14:cNvPr>
                <p14:cNvContentPartPr/>
                <p14:nvPr/>
              </p14:nvContentPartPr>
              <p14:xfrm>
                <a:off x="7187816" y="1526715"/>
                <a:ext cx="277920" cy="93960"/>
              </p14:xfrm>
            </p:contentPart>
          </mc:Choice>
          <mc:Fallback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3623F224-FA58-44E2-8CAF-47B3B2BA2A8E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7178816" y="1518075"/>
                  <a:ext cx="295560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0B8127A4-0C22-4C02-9FF9-F1AAD66922DB}"/>
                    </a:ext>
                  </a:extLst>
                </p14:cNvPr>
                <p14:cNvContentPartPr/>
                <p14:nvPr/>
              </p14:nvContentPartPr>
              <p14:xfrm>
                <a:off x="7708736" y="1392795"/>
                <a:ext cx="196560" cy="111960"/>
              </p14:xfrm>
            </p:contentPart>
          </mc:Choice>
          <mc:Fallback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0B8127A4-0C22-4C02-9FF9-F1AAD66922DB}"/>
                    </a:ext>
                  </a:extLst>
                </p:cNvPr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7700096" y="1384155"/>
                  <a:ext cx="214200" cy="12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71DFAA15-BEA8-4055-9D54-7C8A10E849A5}"/>
                    </a:ext>
                  </a:extLst>
                </p14:cNvPr>
                <p14:cNvContentPartPr/>
                <p14:nvPr/>
              </p14:nvContentPartPr>
              <p14:xfrm>
                <a:off x="8022656" y="1423395"/>
                <a:ext cx="171720" cy="90360"/>
              </p14:xfrm>
            </p:contentPart>
          </mc:Choice>
          <mc:Fallback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71DFAA15-BEA8-4055-9D54-7C8A10E849A5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8014016" y="1414755"/>
                  <a:ext cx="189360" cy="10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">
              <p14:nvContentPartPr>
                <p14:cNvPr id="24" name="Ink 23">
                  <a:extLst>
                    <a:ext uri="{FF2B5EF4-FFF2-40B4-BE49-F238E27FC236}">
                      <a16:creationId xmlns:a16="http://schemas.microsoft.com/office/drawing/2014/main" id="{FCEEF6D3-E626-468C-928C-89227CE52F78}"/>
                    </a:ext>
                  </a:extLst>
                </p14:cNvPr>
                <p14:cNvContentPartPr/>
                <p14:nvPr/>
              </p14:nvContentPartPr>
              <p14:xfrm>
                <a:off x="8298056" y="1374795"/>
                <a:ext cx="177480" cy="117720"/>
              </p14:xfrm>
            </p:contentPart>
          </mc:Choice>
          <mc:Fallback>
            <p:pic>
              <p:nvPicPr>
                <p:cNvPr id="24" name="Ink 23">
                  <a:extLst>
                    <a:ext uri="{FF2B5EF4-FFF2-40B4-BE49-F238E27FC236}">
                      <a16:creationId xmlns:a16="http://schemas.microsoft.com/office/drawing/2014/main" id="{FCEEF6D3-E626-468C-928C-89227CE52F78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289056" y="1365795"/>
                  <a:ext cx="195120" cy="13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F76D9554-5B2D-4F2C-A262-7269D7F77BBF}"/>
                    </a:ext>
                  </a:extLst>
                </p14:cNvPr>
                <p14:cNvContentPartPr/>
                <p14:nvPr/>
              </p14:nvContentPartPr>
              <p14:xfrm>
                <a:off x="8332616" y="1260315"/>
                <a:ext cx="123840" cy="57960"/>
              </p14:xfrm>
            </p:contentPart>
          </mc:Choice>
          <mc:Fallback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F76D9554-5B2D-4F2C-A262-7269D7F77BBF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23616" y="1251315"/>
                  <a:ext cx="141480" cy="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BB1BB3F8-725F-43A9-8A8B-5F6269003241}"/>
                    </a:ext>
                  </a:extLst>
                </p14:cNvPr>
                <p14:cNvContentPartPr/>
                <p14:nvPr/>
              </p14:nvContentPartPr>
              <p14:xfrm>
                <a:off x="7603976" y="1266075"/>
                <a:ext cx="90360" cy="639360"/>
              </p14:xfrm>
            </p:contentPart>
          </mc:Choice>
          <mc:Fallback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BB1BB3F8-725F-43A9-8A8B-5F6269003241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7595336" y="1257075"/>
                  <a:ext cx="108000" cy="65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7478182C-95D6-4B3E-A05A-2D3C1591B45D}"/>
                    </a:ext>
                  </a:extLst>
                </p14:cNvPr>
                <p14:cNvContentPartPr/>
                <p14:nvPr/>
              </p14:nvContentPartPr>
              <p14:xfrm>
                <a:off x="7823216" y="1614195"/>
                <a:ext cx="106560" cy="167760"/>
              </p14:xfrm>
            </p:contentPart>
          </mc:Choice>
          <mc:Fallback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7478182C-95D6-4B3E-A05A-2D3C1591B45D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7814576" y="1605195"/>
                  <a:ext cx="124200" cy="18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302322B1-9B2D-49C8-A128-DAA378F64B8B}"/>
                    </a:ext>
                  </a:extLst>
                </p14:cNvPr>
                <p14:cNvContentPartPr/>
                <p14:nvPr/>
              </p14:nvContentPartPr>
              <p14:xfrm>
                <a:off x="8011136" y="1711395"/>
                <a:ext cx="177120" cy="64080"/>
              </p14:xfrm>
            </p:contentPart>
          </mc:Choice>
          <mc:Fallback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302322B1-9B2D-49C8-A128-DAA378F64B8B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002136" y="1702755"/>
                  <a:ext cx="194760" cy="8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553C8708-E109-466A-ADC5-8062AE584C4E}"/>
                    </a:ext>
                  </a:extLst>
                </p14:cNvPr>
                <p14:cNvContentPartPr/>
                <p14:nvPr/>
              </p14:nvContentPartPr>
              <p14:xfrm>
                <a:off x="8389496" y="1644075"/>
                <a:ext cx="117720" cy="156240"/>
              </p14:xfrm>
            </p:contentPart>
          </mc:Choice>
          <mc:Fallback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553C8708-E109-466A-ADC5-8062AE584C4E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8380496" y="1635075"/>
                  <a:ext cx="135360" cy="17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ECD4DB14-8A0B-44E4-A361-D8734EE84D65}"/>
                    </a:ext>
                  </a:extLst>
                </p14:cNvPr>
                <p14:cNvContentPartPr/>
                <p14:nvPr/>
              </p14:nvContentPartPr>
              <p14:xfrm>
                <a:off x="8400296" y="1606635"/>
                <a:ext cx="121680" cy="11160"/>
              </p14:xfrm>
            </p:contentPart>
          </mc:Choice>
          <mc:Fallback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ECD4DB14-8A0B-44E4-A361-D8734EE84D65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8391296" y="1597635"/>
                  <a:ext cx="139320" cy="28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BC3DB07-F58C-4462-9B95-B48305652BA8}"/>
              </a:ext>
            </a:extLst>
          </p:cNvPr>
          <p:cNvGrpSpPr/>
          <p:nvPr/>
        </p:nvGrpSpPr>
        <p:grpSpPr>
          <a:xfrm>
            <a:off x="7968296" y="1906875"/>
            <a:ext cx="18360" cy="179640"/>
            <a:chOff x="7968296" y="1906875"/>
            <a:chExt cx="18360" cy="179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5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CF82A8E9-A6E7-4CDA-9C0E-469430659852}"/>
                    </a:ext>
                  </a:extLst>
                </p14:cNvPr>
                <p14:cNvContentPartPr/>
                <p14:nvPr/>
              </p14:nvContentPartPr>
              <p14:xfrm>
                <a:off x="7968296" y="1906875"/>
                <a:ext cx="3960" cy="19080"/>
              </p14:xfrm>
            </p:contentPart>
          </mc:Choice>
          <mc:Fallback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CF82A8E9-A6E7-4CDA-9C0E-469430659852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7959296" y="1898235"/>
                  <a:ext cx="2160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9A1F753E-3AA8-48C2-B199-FD25215E035C}"/>
                    </a:ext>
                  </a:extLst>
                </p14:cNvPr>
                <p14:cNvContentPartPr/>
                <p14:nvPr/>
              </p14:nvContentPartPr>
              <p14:xfrm>
                <a:off x="7981976" y="1984995"/>
                <a:ext cx="3240" cy="14760"/>
              </p14:xfrm>
            </p:contentPart>
          </mc:Choice>
          <mc:Fallback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9A1F753E-3AA8-48C2-B199-FD25215E035C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7972976" y="1976355"/>
                  <a:ext cx="20880" cy="3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">
              <p14:nvContentPartPr>
                <p14:cNvPr id="36" name="Ink 35">
                  <a:extLst>
                    <a:ext uri="{FF2B5EF4-FFF2-40B4-BE49-F238E27FC236}">
                      <a16:creationId xmlns:a16="http://schemas.microsoft.com/office/drawing/2014/main" id="{7F9CF94E-0487-4F4E-9427-CCE8D8CF31B7}"/>
                    </a:ext>
                  </a:extLst>
                </p14:cNvPr>
                <p14:cNvContentPartPr/>
                <p14:nvPr/>
              </p14:nvContentPartPr>
              <p14:xfrm>
                <a:off x="7980536" y="2060235"/>
                <a:ext cx="6120" cy="26280"/>
              </p14:xfrm>
            </p:contentPart>
          </mc:Choice>
          <mc:Fallback>
            <p:pic>
              <p:nvPicPr>
                <p:cNvPr id="36" name="Ink 35">
                  <a:extLst>
                    <a:ext uri="{FF2B5EF4-FFF2-40B4-BE49-F238E27FC236}">
                      <a16:creationId xmlns:a16="http://schemas.microsoft.com/office/drawing/2014/main" id="{7F9CF94E-0487-4F4E-9427-CCE8D8CF31B7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7971896" y="2051595"/>
                  <a:ext cx="23760" cy="439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5455515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11B509-E35F-4D07-9B6C-522EB0B205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1BE397-04DB-4ADA-804A-C35405175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588" y="0"/>
            <a:ext cx="7261412" cy="1971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D86180-F145-4DFF-A6E5-3243A56A0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24" y="1507453"/>
            <a:ext cx="4894730" cy="3329284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8501D88-25DA-4CF1-B6F1-9030EFFA35B9}"/>
              </a:ext>
            </a:extLst>
          </p:cNvPr>
          <p:cNvGrpSpPr/>
          <p:nvPr/>
        </p:nvGrpSpPr>
        <p:grpSpPr>
          <a:xfrm>
            <a:off x="1061313" y="2031059"/>
            <a:ext cx="682560" cy="466560"/>
            <a:chOff x="1061313" y="2031059"/>
            <a:chExt cx="682560" cy="466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81E3AE9C-5C05-47D1-A256-54E7093930B4}"/>
                    </a:ext>
                  </a:extLst>
                </p14:cNvPr>
                <p14:cNvContentPartPr/>
                <p14:nvPr/>
              </p14:nvContentPartPr>
              <p14:xfrm>
                <a:off x="1079673" y="2031059"/>
                <a:ext cx="192240" cy="15624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81E3AE9C-5C05-47D1-A256-54E7093930B4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071033" y="2022419"/>
                  <a:ext cx="209880" cy="17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BF3485D3-AE48-4507-A957-56F6A2C5F10F}"/>
                    </a:ext>
                  </a:extLst>
                </p14:cNvPr>
                <p14:cNvContentPartPr/>
                <p14:nvPr/>
              </p14:nvContentPartPr>
              <p14:xfrm>
                <a:off x="1061313" y="2267939"/>
                <a:ext cx="230760" cy="21384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BF3485D3-AE48-4507-A957-56F6A2C5F1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052673" y="2259299"/>
                  <a:ext cx="248400" cy="23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7578E419-52CB-43BD-9C18-72AB9D5C32D6}"/>
                    </a:ext>
                  </a:extLst>
                </p14:cNvPr>
                <p14:cNvContentPartPr/>
                <p14:nvPr/>
              </p14:nvContentPartPr>
              <p14:xfrm>
                <a:off x="1360113" y="2040779"/>
                <a:ext cx="297360" cy="14364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7578E419-52CB-43BD-9C18-72AB9D5C32D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351473" y="2031779"/>
                  <a:ext cx="315000" cy="161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FD207038-D658-4C3C-889A-7377C71E440D}"/>
                    </a:ext>
                  </a:extLst>
                </p14:cNvPr>
                <p14:cNvContentPartPr/>
                <p14:nvPr/>
              </p14:nvContentPartPr>
              <p14:xfrm>
                <a:off x="1388553" y="2282699"/>
                <a:ext cx="355320" cy="21492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FD207038-D658-4C3C-889A-7377C71E440D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379553" y="2274059"/>
                  <a:ext cx="372960" cy="2325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3772AB8-F17A-4D18-8347-9F36ECC0EB22}"/>
              </a:ext>
            </a:extLst>
          </p:cNvPr>
          <p:cNvGrpSpPr/>
          <p:nvPr/>
        </p:nvGrpSpPr>
        <p:grpSpPr>
          <a:xfrm>
            <a:off x="1078593" y="2640539"/>
            <a:ext cx="670320" cy="167400"/>
            <a:chOff x="1078593" y="2640539"/>
            <a:chExt cx="670320" cy="167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10787145-2B54-4914-9843-273832C37984}"/>
                    </a:ext>
                  </a:extLst>
                </p14:cNvPr>
                <p14:cNvContentPartPr/>
                <p14:nvPr/>
              </p14:nvContentPartPr>
              <p14:xfrm>
                <a:off x="1078593" y="2664299"/>
                <a:ext cx="237960" cy="14364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10787145-2B54-4914-9843-273832C37984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069953" y="2655659"/>
                  <a:ext cx="255600" cy="161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9DA970DC-C2B3-4649-A5DC-5C4E79A006A8}"/>
                    </a:ext>
                  </a:extLst>
                </p14:cNvPr>
                <p14:cNvContentPartPr/>
                <p14:nvPr/>
              </p14:nvContentPartPr>
              <p14:xfrm>
                <a:off x="1530393" y="2640539"/>
                <a:ext cx="218520" cy="16740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9DA970DC-C2B3-4649-A5DC-5C4E79A006A8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521753" y="2631539"/>
                  <a:ext cx="236160" cy="1850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8F0433B-5475-42E3-AE56-AB7BD028365B}"/>
              </a:ext>
            </a:extLst>
          </p:cNvPr>
          <p:cNvGrpSpPr/>
          <p:nvPr/>
        </p:nvGrpSpPr>
        <p:grpSpPr>
          <a:xfrm>
            <a:off x="1058073" y="2912699"/>
            <a:ext cx="605520" cy="171000"/>
            <a:chOff x="1058073" y="2912699"/>
            <a:chExt cx="605520" cy="171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832E6730-E5C9-4437-A206-0E712871A6CE}"/>
                    </a:ext>
                  </a:extLst>
                </p14:cNvPr>
                <p14:cNvContentPartPr/>
                <p14:nvPr/>
              </p14:nvContentPartPr>
              <p14:xfrm>
                <a:off x="1450473" y="2912699"/>
                <a:ext cx="213120" cy="17100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832E6730-E5C9-4437-A206-0E712871A6CE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441833" y="2904059"/>
                  <a:ext cx="230760" cy="18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8ACBBF13-B12B-4B56-AEAF-E8C82BC37C3B}"/>
                    </a:ext>
                  </a:extLst>
                </p14:cNvPr>
                <p14:cNvContentPartPr/>
                <p14:nvPr/>
              </p14:nvContentPartPr>
              <p14:xfrm>
                <a:off x="1058073" y="2926379"/>
                <a:ext cx="232560" cy="15444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8ACBBF13-B12B-4B56-AEAF-E8C82BC37C3B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049073" y="2917739"/>
                  <a:ext cx="250200" cy="1720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D46F8148-5202-46C6-A8E4-C0C310A9594C}"/>
                  </a:ext>
                </a:extLst>
              </p14:cNvPr>
              <p14:cNvContentPartPr/>
              <p14:nvPr/>
            </p14:nvContentPartPr>
            <p14:xfrm>
              <a:off x="2159313" y="2046539"/>
              <a:ext cx="208080" cy="144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D46F8148-5202-46C6-A8E4-C0C310A9594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150313" y="2037539"/>
                <a:ext cx="22572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A93DF8FC-957E-4504-BB6C-FD5757D30431}"/>
                  </a:ext>
                </a:extLst>
              </p14:cNvPr>
              <p14:cNvContentPartPr/>
              <p14:nvPr/>
            </p14:nvContentPartPr>
            <p14:xfrm>
              <a:off x="2171913" y="2287739"/>
              <a:ext cx="244440" cy="15624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A93DF8FC-957E-4504-BB6C-FD5757D30431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163273" y="2279099"/>
                <a:ext cx="26208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A3197EA3-A4E1-4A5E-AA72-19FA9DBDB9D2}"/>
                  </a:ext>
                </a:extLst>
              </p14:cNvPr>
              <p14:cNvContentPartPr/>
              <p14:nvPr/>
            </p14:nvContentPartPr>
            <p14:xfrm>
              <a:off x="2228073" y="2661779"/>
              <a:ext cx="215280" cy="1364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A3197EA3-A4E1-4A5E-AA72-19FA9DBDB9D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219433" y="2653139"/>
                <a:ext cx="23292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C5EEF28B-C889-4056-8888-8CEC8ACA2FCA}"/>
                  </a:ext>
                </a:extLst>
              </p14:cNvPr>
              <p14:cNvContentPartPr/>
              <p14:nvPr/>
            </p14:nvContentPartPr>
            <p14:xfrm>
              <a:off x="2215113" y="2896499"/>
              <a:ext cx="207000" cy="20844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C5EEF28B-C889-4056-8888-8CEC8ACA2FC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206113" y="2887499"/>
                <a:ext cx="22464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7C3108D8-0368-4A53-AC09-274C4E38A464}"/>
                  </a:ext>
                </a:extLst>
              </p14:cNvPr>
              <p14:cNvContentPartPr/>
              <p14:nvPr/>
            </p14:nvContentPartPr>
            <p14:xfrm>
              <a:off x="1864833" y="2317259"/>
              <a:ext cx="212040" cy="1569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7C3108D8-0368-4A53-AC09-274C4E38A464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855833" y="2308259"/>
                <a:ext cx="229680" cy="17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79618A1D-07C5-4F30-BDDB-53B7BF012058}"/>
                  </a:ext>
                </a:extLst>
              </p14:cNvPr>
              <p14:cNvContentPartPr/>
              <p14:nvPr/>
            </p14:nvContentPartPr>
            <p14:xfrm>
              <a:off x="1896153" y="2963099"/>
              <a:ext cx="183960" cy="13248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79618A1D-07C5-4F30-BDDB-53B7BF012058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887153" y="2954099"/>
                <a:ext cx="20160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3F8F2968-F9F0-4966-9833-B278A240466F}"/>
                  </a:ext>
                </a:extLst>
              </p14:cNvPr>
              <p14:cNvContentPartPr/>
              <p14:nvPr/>
            </p14:nvContentPartPr>
            <p14:xfrm>
              <a:off x="4057233" y="2621099"/>
              <a:ext cx="82440" cy="7848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3F8F2968-F9F0-4966-9833-B278A240466F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048233" y="2612099"/>
                <a:ext cx="10008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B6625C87-F2AC-405F-9AFB-31DDA4405184}"/>
                  </a:ext>
                </a:extLst>
              </p14:cNvPr>
              <p14:cNvContentPartPr/>
              <p14:nvPr/>
            </p14:nvContentPartPr>
            <p14:xfrm>
              <a:off x="4050753" y="2049419"/>
              <a:ext cx="119160" cy="7992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B6625C87-F2AC-405F-9AFB-31DDA4405184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042113" y="2040419"/>
                <a:ext cx="136800" cy="9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929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05E1B6-A4EA-4241-9B40-94F43AA6E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384" y="88406"/>
            <a:ext cx="7499616" cy="11410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3EB495-F1D1-42FA-9CB3-4AD4B133D4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1" t="63376" r="1317" b="2563"/>
          <a:stretch/>
        </p:blipFill>
        <p:spPr>
          <a:xfrm>
            <a:off x="899032" y="1951744"/>
            <a:ext cx="7345936" cy="175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928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BFFD58-D43D-4C89-A8E3-3DA047720E1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E4055-2C91-4431-AA08-4D527D9BD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788" y="112859"/>
            <a:ext cx="6730212" cy="14153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968A6A-8D15-482F-A1E8-8F1DC61DCD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5" t="1907" r="3530" b="6368"/>
          <a:stretch/>
        </p:blipFill>
        <p:spPr>
          <a:xfrm>
            <a:off x="1436914" y="1692044"/>
            <a:ext cx="6270172" cy="2812315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413C861E-089C-43B1-85B0-5D3625EC9008}"/>
              </a:ext>
            </a:extLst>
          </p:cNvPr>
          <p:cNvGrpSpPr/>
          <p:nvPr/>
        </p:nvGrpSpPr>
        <p:grpSpPr>
          <a:xfrm>
            <a:off x="3294753" y="1462619"/>
            <a:ext cx="764640" cy="412920"/>
            <a:chOff x="3294753" y="1462619"/>
            <a:chExt cx="764640" cy="4129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08F518E3-3699-4E26-BA46-ABC2756208F8}"/>
                    </a:ext>
                  </a:extLst>
                </p14:cNvPr>
                <p14:cNvContentPartPr/>
                <p14:nvPr/>
              </p14:nvContentPartPr>
              <p14:xfrm>
                <a:off x="3434433" y="1685459"/>
                <a:ext cx="181080" cy="19008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08F518E3-3699-4E26-BA46-ABC2756208F8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425793" y="1676459"/>
                  <a:ext cx="198720" cy="20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895CA0CF-3CBF-43C9-A4D9-36C507E34D16}"/>
                    </a:ext>
                  </a:extLst>
                </p14:cNvPr>
                <p14:cNvContentPartPr/>
                <p14:nvPr/>
              </p14:nvContentPartPr>
              <p14:xfrm>
                <a:off x="3294753" y="1710659"/>
                <a:ext cx="100440" cy="12708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895CA0CF-3CBF-43C9-A4D9-36C507E34D16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286113" y="1701659"/>
                  <a:ext cx="118080" cy="14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348282B8-0D23-41B7-BA9F-02D190422DB2}"/>
                    </a:ext>
                  </a:extLst>
                </p14:cNvPr>
                <p14:cNvContentPartPr/>
                <p14:nvPr/>
              </p14:nvContentPartPr>
              <p14:xfrm>
                <a:off x="3329313" y="1513379"/>
                <a:ext cx="65160" cy="15840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348282B8-0D23-41B7-BA9F-02D190422DB2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320313" y="1504379"/>
                  <a:ext cx="82800" cy="17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32300502-1AD4-4D17-AAB1-2C4F2D7CA3B2}"/>
                    </a:ext>
                  </a:extLst>
                </p14:cNvPr>
                <p14:cNvContentPartPr/>
                <p14:nvPr/>
              </p14:nvContentPartPr>
              <p14:xfrm>
                <a:off x="3499953" y="1523459"/>
                <a:ext cx="93240" cy="1011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32300502-1AD4-4D17-AAB1-2C4F2D7CA3B2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490953" y="1514459"/>
                  <a:ext cx="110880" cy="11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99433EE1-7612-4116-80D4-128FDCE2CCA9}"/>
                    </a:ext>
                  </a:extLst>
                </p14:cNvPr>
                <p14:cNvContentPartPr/>
                <p14:nvPr/>
              </p14:nvContentPartPr>
              <p14:xfrm>
                <a:off x="3718833" y="1558379"/>
                <a:ext cx="54000" cy="66240"/>
              </p14:xfrm>
            </p:contentPart>
          </mc:Choice>
          <mc:Fallback xmlns=""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99433EE1-7612-4116-80D4-128FDCE2CCA9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710193" y="1549379"/>
                  <a:ext cx="7164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24" name="Ink 23">
                  <a:extLst>
                    <a:ext uri="{FF2B5EF4-FFF2-40B4-BE49-F238E27FC236}">
                      <a16:creationId xmlns:a16="http://schemas.microsoft.com/office/drawing/2014/main" id="{3D8C8E79-00F8-48C5-AE32-C8F89E761234}"/>
                    </a:ext>
                  </a:extLst>
                </p14:cNvPr>
                <p14:cNvContentPartPr/>
                <p14:nvPr/>
              </p14:nvContentPartPr>
              <p14:xfrm>
                <a:off x="3872553" y="1509419"/>
                <a:ext cx="120240" cy="141480"/>
              </p14:xfrm>
            </p:contentPart>
          </mc:Choice>
          <mc:Fallback xmlns="">
            <p:pic>
              <p:nvPicPr>
                <p:cNvPr id="24" name="Ink 23">
                  <a:extLst>
                    <a:ext uri="{FF2B5EF4-FFF2-40B4-BE49-F238E27FC236}">
                      <a16:creationId xmlns:a16="http://schemas.microsoft.com/office/drawing/2014/main" id="{3D8C8E79-00F8-48C5-AE32-C8F89E761234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3863553" y="1500419"/>
                  <a:ext cx="137880" cy="15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45FCA53C-A561-4C66-894B-427068063513}"/>
                    </a:ext>
                  </a:extLst>
                </p14:cNvPr>
                <p14:cNvContentPartPr/>
                <p14:nvPr/>
              </p14:nvContentPartPr>
              <p14:xfrm>
                <a:off x="3905313" y="1462619"/>
                <a:ext cx="100080" cy="1332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45FCA53C-A561-4C66-894B-427068063513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3896313" y="1453979"/>
                  <a:ext cx="117720" cy="3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533AE4B3-30BA-4E44-8FB8-27F946F44A88}"/>
                    </a:ext>
                  </a:extLst>
                </p14:cNvPr>
                <p14:cNvContentPartPr/>
                <p14:nvPr/>
              </p14:nvContentPartPr>
              <p14:xfrm>
                <a:off x="4022673" y="1510859"/>
                <a:ext cx="36720" cy="16164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533AE4B3-30BA-4E44-8FB8-27F946F44A88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013673" y="1501859"/>
                  <a:ext cx="54360" cy="1792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C90F70FF-3B98-430F-B796-FBCDD5A5486F}"/>
                  </a:ext>
                </a:extLst>
              </p14:cNvPr>
              <p14:cNvContentPartPr/>
              <p14:nvPr/>
            </p14:nvContentPartPr>
            <p14:xfrm>
              <a:off x="2964993" y="3562859"/>
              <a:ext cx="34920" cy="7092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C90F70FF-3B98-430F-B796-FBCDD5A5486F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55993" y="3554219"/>
                <a:ext cx="5256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EFC01DB3-2239-4DE5-95C2-F90A074D9577}"/>
                  </a:ext>
                </a:extLst>
              </p14:cNvPr>
              <p14:cNvContentPartPr/>
              <p14:nvPr/>
            </p14:nvContentPartPr>
            <p14:xfrm>
              <a:off x="2980473" y="2946899"/>
              <a:ext cx="347400" cy="3668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EFC01DB3-2239-4DE5-95C2-F90A074D9577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971833" y="2938259"/>
                <a:ext cx="365040" cy="384480"/>
              </a:xfrm>
              <a:prstGeom prst="rect">
                <a:avLst/>
              </a:prstGeom>
            </p:spPr>
          </p:pic>
        </mc:Fallback>
      </mc:AlternateContent>
      <p:grpSp>
        <p:nvGrpSpPr>
          <p:cNvPr id="41" name="Group 40">
            <a:extLst>
              <a:ext uri="{FF2B5EF4-FFF2-40B4-BE49-F238E27FC236}">
                <a16:creationId xmlns:a16="http://schemas.microsoft.com/office/drawing/2014/main" id="{65031869-C297-4DAB-9EB4-B835C39E2FB5}"/>
              </a:ext>
            </a:extLst>
          </p:cNvPr>
          <p:cNvGrpSpPr/>
          <p:nvPr/>
        </p:nvGrpSpPr>
        <p:grpSpPr>
          <a:xfrm>
            <a:off x="3304833" y="2870219"/>
            <a:ext cx="2323440" cy="604440"/>
            <a:chOff x="3304833" y="2870219"/>
            <a:chExt cx="2323440" cy="604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36" name="Ink 35">
                  <a:extLst>
                    <a:ext uri="{FF2B5EF4-FFF2-40B4-BE49-F238E27FC236}">
                      <a16:creationId xmlns:a16="http://schemas.microsoft.com/office/drawing/2014/main" id="{032F932A-8195-40F5-8AF3-77AE3CFE0A1B}"/>
                    </a:ext>
                  </a:extLst>
                </p14:cNvPr>
                <p14:cNvContentPartPr/>
                <p14:nvPr/>
              </p14:nvContentPartPr>
              <p14:xfrm>
                <a:off x="4549713" y="2945099"/>
                <a:ext cx="280800" cy="280080"/>
              </p14:xfrm>
            </p:contentPart>
          </mc:Choice>
          <mc:Fallback xmlns="">
            <p:pic>
              <p:nvPicPr>
                <p:cNvPr id="36" name="Ink 35">
                  <a:extLst>
                    <a:ext uri="{FF2B5EF4-FFF2-40B4-BE49-F238E27FC236}">
                      <a16:creationId xmlns:a16="http://schemas.microsoft.com/office/drawing/2014/main" id="{032F932A-8195-40F5-8AF3-77AE3CFE0A1B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4540713" y="2936459"/>
                  <a:ext cx="298440" cy="29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7" name="Ink 36">
                  <a:extLst>
                    <a:ext uri="{FF2B5EF4-FFF2-40B4-BE49-F238E27FC236}">
                      <a16:creationId xmlns:a16="http://schemas.microsoft.com/office/drawing/2014/main" id="{0FA1AFEE-A85B-4806-8137-5859B0CA46AA}"/>
                    </a:ext>
                  </a:extLst>
                </p14:cNvPr>
                <p14:cNvContentPartPr/>
                <p14:nvPr/>
              </p14:nvContentPartPr>
              <p14:xfrm>
                <a:off x="3522273" y="3320219"/>
                <a:ext cx="576720" cy="41040"/>
              </p14:xfrm>
            </p:contentPart>
          </mc:Choice>
          <mc:Fallback xmlns="">
            <p:pic>
              <p:nvPicPr>
                <p:cNvPr id="37" name="Ink 36">
                  <a:extLst>
                    <a:ext uri="{FF2B5EF4-FFF2-40B4-BE49-F238E27FC236}">
                      <a16:creationId xmlns:a16="http://schemas.microsoft.com/office/drawing/2014/main" id="{0FA1AFEE-A85B-4806-8137-5859B0CA46AA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3513273" y="3311219"/>
                  <a:ext cx="594360" cy="5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292C2CB3-1CCE-40F7-BFF9-D67688660508}"/>
                    </a:ext>
                  </a:extLst>
                </p14:cNvPr>
                <p14:cNvContentPartPr/>
                <p14:nvPr/>
              </p14:nvContentPartPr>
              <p14:xfrm>
                <a:off x="4984953" y="3364859"/>
                <a:ext cx="643320" cy="2412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292C2CB3-1CCE-40F7-BFF9-D67688660508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4975953" y="3356219"/>
                  <a:ext cx="660960" cy="4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1D36F692-EEA4-4C88-9D92-AAE529ACB956}"/>
                    </a:ext>
                  </a:extLst>
                </p14:cNvPr>
                <p14:cNvContentPartPr/>
                <p14:nvPr/>
              </p14:nvContentPartPr>
              <p14:xfrm>
                <a:off x="3304833" y="2870219"/>
                <a:ext cx="1918440" cy="21240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1D36F692-EEA4-4C88-9D92-AAE529ACB956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3295833" y="2861579"/>
                  <a:ext cx="1936080" cy="23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52D7C601-F9F8-4B9D-8CC2-F1EADD3B56A5}"/>
                    </a:ext>
                  </a:extLst>
                </p14:cNvPr>
                <p14:cNvContentPartPr/>
                <p14:nvPr/>
              </p14:nvContentPartPr>
              <p14:xfrm>
                <a:off x="3876873" y="3298259"/>
                <a:ext cx="991080" cy="176400"/>
              </p14:xfrm>
            </p:contentPart>
          </mc:Choice>
          <mc:Fallback xmlns=""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52D7C601-F9F8-4B9D-8CC2-F1EADD3B56A5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3868233" y="3289619"/>
                  <a:ext cx="1008720" cy="1940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B6E89BFB-924B-4D84-95F6-8156F41C9A80}"/>
              </a:ext>
            </a:extLst>
          </p:cNvPr>
          <p:cNvGrpSpPr/>
          <p:nvPr/>
        </p:nvGrpSpPr>
        <p:grpSpPr>
          <a:xfrm>
            <a:off x="6551673" y="2643419"/>
            <a:ext cx="2257560" cy="886320"/>
            <a:chOff x="6551673" y="2643419"/>
            <a:chExt cx="2257560" cy="886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42" name="Ink 41">
                  <a:extLst>
                    <a:ext uri="{FF2B5EF4-FFF2-40B4-BE49-F238E27FC236}">
                      <a16:creationId xmlns:a16="http://schemas.microsoft.com/office/drawing/2014/main" id="{110F508B-B5AB-4C64-B4D2-5C351722FCEB}"/>
                    </a:ext>
                  </a:extLst>
                </p14:cNvPr>
                <p14:cNvContentPartPr/>
                <p14:nvPr/>
              </p14:nvContentPartPr>
              <p14:xfrm>
                <a:off x="6859473" y="2643419"/>
                <a:ext cx="108720" cy="251280"/>
              </p14:xfrm>
            </p:contentPart>
          </mc:Choice>
          <mc:Fallback xmlns="">
            <p:pic>
              <p:nvPicPr>
                <p:cNvPr id="42" name="Ink 41">
                  <a:extLst>
                    <a:ext uri="{FF2B5EF4-FFF2-40B4-BE49-F238E27FC236}">
                      <a16:creationId xmlns:a16="http://schemas.microsoft.com/office/drawing/2014/main" id="{110F508B-B5AB-4C64-B4D2-5C351722FCEB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6850473" y="2634419"/>
                  <a:ext cx="126360" cy="26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43" name="Ink 42">
                  <a:extLst>
                    <a:ext uri="{FF2B5EF4-FFF2-40B4-BE49-F238E27FC236}">
                      <a16:creationId xmlns:a16="http://schemas.microsoft.com/office/drawing/2014/main" id="{14CA5A74-A800-436B-A6D0-C3EDC373E81B}"/>
                    </a:ext>
                  </a:extLst>
                </p14:cNvPr>
                <p14:cNvContentPartPr/>
                <p14:nvPr/>
              </p14:nvContentPartPr>
              <p14:xfrm>
                <a:off x="6900153" y="2760779"/>
                <a:ext cx="80640" cy="10800"/>
              </p14:xfrm>
            </p:contentPart>
          </mc:Choice>
          <mc:Fallback xmlns="">
            <p:pic>
              <p:nvPicPr>
                <p:cNvPr id="43" name="Ink 42">
                  <a:extLst>
                    <a:ext uri="{FF2B5EF4-FFF2-40B4-BE49-F238E27FC236}">
                      <a16:creationId xmlns:a16="http://schemas.microsoft.com/office/drawing/2014/main" id="{14CA5A74-A800-436B-A6D0-C3EDC373E81B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6891513" y="2752139"/>
                  <a:ext cx="9828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44" name="Ink 43">
                  <a:extLst>
                    <a:ext uri="{FF2B5EF4-FFF2-40B4-BE49-F238E27FC236}">
                      <a16:creationId xmlns:a16="http://schemas.microsoft.com/office/drawing/2014/main" id="{F9484E70-EC63-4AF0-8A8A-4A8915A7C901}"/>
                    </a:ext>
                  </a:extLst>
                </p14:cNvPr>
                <p14:cNvContentPartPr/>
                <p14:nvPr/>
              </p14:nvContentPartPr>
              <p14:xfrm>
                <a:off x="7064313" y="2726579"/>
                <a:ext cx="99360" cy="207720"/>
              </p14:xfrm>
            </p:contentPart>
          </mc:Choice>
          <mc:Fallback xmlns="">
            <p:pic>
              <p:nvPicPr>
                <p:cNvPr id="44" name="Ink 43">
                  <a:extLst>
                    <a:ext uri="{FF2B5EF4-FFF2-40B4-BE49-F238E27FC236}">
                      <a16:creationId xmlns:a16="http://schemas.microsoft.com/office/drawing/2014/main" id="{F9484E70-EC63-4AF0-8A8A-4A8915A7C901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7055313" y="2717939"/>
                  <a:ext cx="117000" cy="22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45" name="Ink 44">
                  <a:extLst>
                    <a:ext uri="{FF2B5EF4-FFF2-40B4-BE49-F238E27FC236}">
                      <a16:creationId xmlns:a16="http://schemas.microsoft.com/office/drawing/2014/main" id="{7E076BD2-9410-492A-82AA-8BB167CCC171}"/>
                    </a:ext>
                  </a:extLst>
                </p14:cNvPr>
                <p14:cNvContentPartPr/>
                <p14:nvPr/>
              </p14:nvContentPartPr>
              <p14:xfrm>
                <a:off x="7246833" y="2796779"/>
                <a:ext cx="64080" cy="113760"/>
              </p14:xfrm>
            </p:contentPart>
          </mc:Choice>
          <mc:Fallback xmlns="">
            <p:pic>
              <p:nvPicPr>
                <p:cNvPr id="45" name="Ink 44">
                  <a:extLst>
                    <a:ext uri="{FF2B5EF4-FFF2-40B4-BE49-F238E27FC236}">
                      <a16:creationId xmlns:a16="http://schemas.microsoft.com/office/drawing/2014/main" id="{7E076BD2-9410-492A-82AA-8BB167CCC171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7238193" y="2788139"/>
                  <a:ext cx="81720" cy="131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00E974FA-278D-4FBB-A771-60A77926493A}"/>
                    </a:ext>
                  </a:extLst>
                </p14:cNvPr>
                <p14:cNvContentPartPr/>
                <p14:nvPr/>
              </p14:nvContentPartPr>
              <p14:xfrm>
                <a:off x="7179153" y="2782739"/>
                <a:ext cx="169200" cy="147960"/>
              </p14:xfrm>
            </p:contentPart>
          </mc:Choice>
          <mc:Fallback xmlns=""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00E974FA-278D-4FBB-A771-60A77926493A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7170513" y="2773739"/>
                  <a:ext cx="186840" cy="16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22423C14-33BA-4038-8865-F48E056E30D1}"/>
                    </a:ext>
                  </a:extLst>
                </p14:cNvPr>
                <p14:cNvContentPartPr/>
                <p14:nvPr/>
              </p14:nvContentPartPr>
              <p14:xfrm>
                <a:off x="7385793" y="2873459"/>
                <a:ext cx="74520" cy="69840"/>
              </p14:xfrm>
            </p:contentPart>
          </mc:Choice>
          <mc:Fallback xmlns=""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22423C14-33BA-4038-8865-F48E056E30D1}"/>
                    </a:ext>
                  </a:extLst>
                </p:cNvPr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7377153" y="2864819"/>
                  <a:ext cx="9216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48" name="Ink 47">
                  <a:extLst>
                    <a:ext uri="{FF2B5EF4-FFF2-40B4-BE49-F238E27FC236}">
                      <a16:creationId xmlns:a16="http://schemas.microsoft.com/office/drawing/2014/main" id="{E3CAFA59-C32A-4EB5-89FE-E8B397044363}"/>
                    </a:ext>
                  </a:extLst>
                </p14:cNvPr>
                <p14:cNvContentPartPr/>
                <p14:nvPr/>
              </p14:nvContentPartPr>
              <p14:xfrm>
                <a:off x="7568313" y="2788139"/>
                <a:ext cx="96480" cy="166320"/>
              </p14:xfrm>
            </p:contentPart>
          </mc:Choice>
          <mc:Fallback xmlns="">
            <p:pic>
              <p:nvPicPr>
                <p:cNvPr id="48" name="Ink 47">
                  <a:extLst>
                    <a:ext uri="{FF2B5EF4-FFF2-40B4-BE49-F238E27FC236}">
                      <a16:creationId xmlns:a16="http://schemas.microsoft.com/office/drawing/2014/main" id="{E3CAFA59-C32A-4EB5-89FE-E8B397044363}"/>
                    </a:ext>
                  </a:extLst>
                </p:cNvPr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7559673" y="2779139"/>
                  <a:ext cx="114120" cy="18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49" name="Ink 48">
                  <a:extLst>
                    <a:ext uri="{FF2B5EF4-FFF2-40B4-BE49-F238E27FC236}">
                      <a16:creationId xmlns:a16="http://schemas.microsoft.com/office/drawing/2014/main" id="{1C39CEF7-6769-4755-AA45-E4765789F70D}"/>
                    </a:ext>
                  </a:extLst>
                </p14:cNvPr>
                <p14:cNvContentPartPr/>
                <p14:nvPr/>
              </p14:nvContentPartPr>
              <p14:xfrm>
                <a:off x="7731033" y="2884979"/>
                <a:ext cx="77400" cy="57240"/>
              </p14:xfrm>
            </p:contentPart>
          </mc:Choice>
          <mc:Fallback xmlns="">
            <p:pic>
              <p:nvPicPr>
                <p:cNvPr id="49" name="Ink 48">
                  <a:extLst>
                    <a:ext uri="{FF2B5EF4-FFF2-40B4-BE49-F238E27FC236}">
                      <a16:creationId xmlns:a16="http://schemas.microsoft.com/office/drawing/2014/main" id="{1C39CEF7-6769-4755-AA45-E4765789F70D}"/>
                    </a:ext>
                  </a:extLst>
                </p:cNvPr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7722393" y="2876339"/>
                  <a:ext cx="9504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50" name="Ink 49">
                  <a:extLst>
                    <a:ext uri="{FF2B5EF4-FFF2-40B4-BE49-F238E27FC236}">
                      <a16:creationId xmlns:a16="http://schemas.microsoft.com/office/drawing/2014/main" id="{25321C59-3818-4CB0-A6BA-4EC8B1EB7A26}"/>
                    </a:ext>
                  </a:extLst>
                </p14:cNvPr>
                <p14:cNvContentPartPr/>
                <p14:nvPr/>
              </p14:nvContentPartPr>
              <p14:xfrm>
                <a:off x="7912833" y="2797859"/>
                <a:ext cx="55080" cy="132480"/>
              </p14:xfrm>
            </p:contentPart>
          </mc:Choice>
          <mc:Fallback xmlns="">
            <p:pic>
              <p:nvPicPr>
                <p:cNvPr id="50" name="Ink 49">
                  <a:extLst>
                    <a:ext uri="{FF2B5EF4-FFF2-40B4-BE49-F238E27FC236}">
                      <a16:creationId xmlns:a16="http://schemas.microsoft.com/office/drawing/2014/main" id="{25321C59-3818-4CB0-A6BA-4EC8B1EB7A26}"/>
                    </a:ext>
                  </a:extLst>
                </p:cNvPr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7904193" y="2789219"/>
                  <a:ext cx="72720" cy="15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51" name="Ink 50">
                  <a:extLst>
                    <a:ext uri="{FF2B5EF4-FFF2-40B4-BE49-F238E27FC236}">
                      <a16:creationId xmlns:a16="http://schemas.microsoft.com/office/drawing/2014/main" id="{8246563F-3200-4302-9C3E-BCD9C41A761D}"/>
                    </a:ext>
                  </a:extLst>
                </p14:cNvPr>
                <p14:cNvContentPartPr/>
                <p14:nvPr/>
              </p14:nvContentPartPr>
              <p14:xfrm>
                <a:off x="7981233" y="2760059"/>
                <a:ext cx="110880" cy="221040"/>
              </p14:xfrm>
            </p:contentPart>
          </mc:Choice>
          <mc:Fallback xmlns="">
            <p:pic>
              <p:nvPicPr>
                <p:cNvPr id="51" name="Ink 50">
                  <a:extLst>
                    <a:ext uri="{FF2B5EF4-FFF2-40B4-BE49-F238E27FC236}">
                      <a16:creationId xmlns:a16="http://schemas.microsoft.com/office/drawing/2014/main" id="{8246563F-3200-4302-9C3E-BCD9C41A761D}"/>
                    </a:ext>
                  </a:extLst>
                </p:cNvPr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7972233" y="2751059"/>
                  <a:ext cx="128520" cy="23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53" name="Ink 52">
                  <a:extLst>
                    <a:ext uri="{FF2B5EF4-FFF2-40B4-BE49-F238E27FC236}">
                      <a16:creationId xmlns:a16="http://schemas.microsoft.com/office/drawing/2014/main" id="{D4CBEBC2-A48C-482C-A8CB-3F7310CD1D7F}"/>
                    </a:ext>
                  </a:extLst>
                </p14:cNvPr>
                <p14:cNvContentPartPr/>
                <p14:nvPr/>
              </p14:nvContentPartPr>
              <p14:xfrm>
                <a:off x="6818433" y="3122939"/>
                <a:ext cx="123840" cy="267840"/>
              </p14:xfrm>
            </p:contentPart>
          </mc:Choice>
          <mc:Fallback xmlns="">
            <p:pic>
              <p:nvPicPr>
                <p:cNvPr id="53" name="Ink 52">
                  <a:extLst>
                    <a:ext uri="{FF2B5EF4-FFF2-40B4-BE49-F238E27FC236}">
                      <a16:creationId xmlns:a16="http://schemas.microsoft.com/office/drawing/2014/main" id="{D4CBEBC2-A48C-482C-A8CB-3F7310CD1D7F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6809433" y="3113939"/>
                  <a:ext cx="141480" cy="28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2ED01089-F73C-43AB-B4B0-96FA96918AFC}"/>
                    </a:ext>
                  </a:extLst>
                </p14:cNvPr>
                <p14:cNvContentPartPr/>
                <p14:nvPr/>
              </p14:nvContentPartPr>
              <p14:xfrm>
                <a:off x="6886113" y="3286739"/>
                <a:ext cx="67680" cy="11880"/>
              </p14:xfrm>
            </p:contentPart>
          </mc:Choice>
          <mc:Fallback xmlns=""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2ED01089-F73C-43AB-B4B0-96FA96918AFC}"/>
                    </a:ext>
                  </a:extLst>
                </p:cNvPr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6877473" y="3278099"/>
                  <a:ext cx="85320" cy="2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226AE024-9A74-4BCA-9F5C-020B30578EA3}"/>
                    </a:ext>
                  </a:extLst>
                </p14:cNvPr>
                <p14:cNvContentPartPr/>
                <p14:nvPr/>
              </p14:nvContentPartPr>
              <p14:xfrm>
                <a:off x="7066833" y="3220499"/>
                <a:ext cx="67320" cy="185400"/>
              </p14:xfrm>
            </p:contentPart>
          </mc:Choice>
          <mc:Fallback xmlns=""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226AE024-9A74-4BCA-9F5C-020B30578EA3}"/>
                    </a:ext>
                  </a:extLst>
                </p:cNvPr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7058193" y="3211859"/>
                  <a:ext cx="84960" cy="20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56" name="Ink 55">
                  <a:extLst>
                    <a:ext uri="{FF2B5EF4-FFF2-40B4-BE49-F238E27FC236}">
                      <a16:creationId xmlns:a16="http://schemas.microsoft.com/office/drawing/2014/main" id="{1A1E4E9C-FE37-4571-B51C-B52D3146CA33}"/>
                    </a:ext>
                  </a:extLst>
                </p14:cNvPr>
                <p14:cNvContentPartPr/>
                <p14:nvPr/>
              </p14:nvContentPartPr>
              <p14:xfrm>
                <a:off x="7249713" y="3290339"/>
                <a:ext cx="82440" cy="105840"/>
              </p14:xfrm>
            </p:contentPart>
          </mc:Choice>
          <mc:Fallback xmlns="">
            <p:pic>
              <p:nvPicPr>
                <p:cNvPr id="56" name="Ink 55">
                  <a:extLst>
                    <a:ext uri="{FF2B5EF4-FFF2-40B4-BE49-F238E27FC236}">
                      <a16:creationId xmlns:a16="http://schemas.microsoft.com/office/drawing/2014/main" id="{1A1E4E9C-FE37-4571-B51C-B52D3146CA33}"/>
                    </a:ext>
                  </a:extLst>
                </p:cNvPr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7240713" y="3281339"/>
                  <a:ext cx="100080" cy="12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745C9B6F-EE9A-41C3-BA87-EA0B4D7D04F7}"/>
                    </a:ext>
                  </a:extLst>
                </p14:cNvPr>
                <p14:cNvContentPartPr/>
                <p14:nvPr/>
              </p14:nvContentPartPr>
              <p14:xfrm>
                <a:off x="7240713" y="3282059"/>
                <a:ext cx="119520" cy="132120"/>
              </p14:xfrm>
            </p:contentPart>
          </mc:Choice>
          <mc:Fallback xmlns=""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745C9B6F-EE9A-41C3-BA87-EA0B4D7D04F7}"/>
                    </a:ext>
                  </a:extLst>
                </p:cNvPr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7231713" y="3273419"/>
                  <a:ext cx="137160" cy="14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59" name="Ink 58">
                  <a:extLst>
                    <a:ext uri="{FF2B5EF4-FFF2-40B4-BE49-F238E27FC236}">
                      <a16:creationId xmlns:a16="http://schemas.microsoft.com/office/drawing/2014/main" id="{CD963883-CF70-4D61-BD1D-603C8E37CFEE}"/>
                    </a:ext>
                  </a:extLst>
                </p14:cNvPr>
                <p14:cNvContentPartPr/>
                <p14:nvPr/>
              </p14:nvContentPartPr>
              <p14:xfrm>
                <a:off x="7443393" y="3351179"/>
                <a:ext cx="63360" cy="54720"/>
              </p14:xfrm>
            </p:contentPart>
          </mc:Choice>
          <mc:Fallback xmlns="">
            <p:pic>
              <p:nvPicPr>
                <p:cNvPr id="59" name="Ink 58">
                  <a:extLst>
                    <a:ext uri="{FF2B5EF4-FFF2-40B4-BE49-F238E27FC236}">
                      <a16:creationId xmlns:a16="http://schemas.microsoft.com/office/drawing/2014/main" id="{CD963883-CF70-4D61-BD1D-603C8E37CFEE}"/>
                    </a:ext>
                  </a:extLst>
                </p:cNvPr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7434393" y="3342539"/>
                  <a:ext cx="81000" cy="7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60" name="Ink 59">
                  <a:extLst>
                    <a:ext uri="{FF2B5EF4-FFF2-40B4-BE49-F238E27FC236}">
                      <a16:creationId xmlns:a16="http://schemas.microsoft.com/office/drawing/2014/main" id="{CCA0E8F2-6036-4B29-AA76-6319AE0F585E}"/>
                    </a:ext>
                  </a:extLst>
                </p14:cNvPr>
                <p14:cNvContentPartPr/>
                <p14:nvPr/>
              </p14:nvContentPartPr>
              <p14:xfrm>
                <a:off x="7609713" y="3256139"/>
                <a:ext cx="94680" cy="207000"/>
              </p14:xfrm>
            </p:contentPart>
          </mc:Choice>
          <mc:Fallback xmlns="">
            <p:pic>
              <p:nvPicPr>
                <p:cNvPr id="60" name="Ink 59">
                  <a:extLst>
                    <a:ext uri="{FF2B5EF4-FFF2-40B4-BE49-F238E27FC236}">
                      <a16:creationId xmlns:a16="http://schemas.microsoft.com/office/drawing/2014/main" id="{CCA0E8F2-6036-4B29-AA76-6319AE0F585E}"/>
                    </a:ext>
                  </a:extLst>
                </p:cNvPr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7601073" y="3247499"/>
                  <a:ext cx="112320" cy="22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61" name="Ink 60">
                  <a:extLst>
                    <a:ext uri="{FF2B5EF4-FFF2-40B4-BE49-F238E27FC236}">
                      <a16:creationId xmlns:a16="http://schemas.microsoft.com/office/drawing/2014/main" id="{015503EE-B429-4F67-8552-48A633707656}"/>
                    </a:ext>
                  </a:extLst>
                </p14:cNvPr>
                <p14:cNvContentPartPr/>
                <p14:nvPr/>
              </p14:nvContentPartPr>
              <p14:xfrm>
                <a:off x="7777113" y="3378899"/>
                <a:ext cx="53280" cy="45000"/>
              </p14:xfrm>
            </p:contentPart>
          </mc:Choice>
          <mc:Fallback xmlns="">
            <p:pic>
              <p:nvPicPr>
                <p:cNvPr id="61" name="Ink 60">
                  <a:extLst>
                    <a:ext uri="{FF2B5EF4-FFF2-40B4-BE49-F238E27FC236}">
                      <a16:creationId xmlns:a16="http://schemas.microsoft.com/office/drawing/2014/main" id="{015503EE-B429-4F67-8552-48A633707656}"/>
                    </a:ext>
                  </a:extLst>
                </p:cNvPr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7768113" y="3369899"/>
                  <a:ext cx="70920" cy="6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62" name="Ink 61">
                  <a:extLst>
                    <a:ext uri="{FF2B5EF4-FFF2-40B4-BE49-F238E27FC236}">
                      <a16:creationId xmlns:a16="http://schemas.microsoft.com/office/drawing/2014/main" id="{3A27B2C8-3227-49A8-B9FC-54E2D5424E88}"/>
                    </a:ext>
                  </a:extLst>
                </p14:cNvPr>
                <p14:cNvContentPartPr/>
                <p14:nvPr/>
              </p14:nvContentPartPr>
              <p14:xfrm>
                <a:off x="7898793" y="3359099"/>
                <a:ext cx="36360" cy="36360"/>
              </p14:xfrm>
            </p:contentPart>
          </mc:Choice>
          <mc:Fallback xmlns="">
            <p:pic>
              <p:nvPicPr>
                <p:cNvPr id="62" name="Ink 61">
                  <a:extLst>
                    <a:ext uri="{FF2B5EF4-FFF2-40B4-BE49-F238E27FC236}">
                      <a16:creationId xmlns:a16="http://schemas.microsoft.com/office/drawing/2014/main" id="{3A27B2C8-3227-49A8-B9FC-54E2D5424E88}"/>
                    </a:ext>
                  </a:extLst>
                </p:cNvPr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7890153" y="3350459"/>
                  <a:ext cx="54000" cy="5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63" name="Ink 62">
                  <a:extLst>
                    <a:ext uri="{FF2B5EF4-FFF2-40B4-BE49-F238E27FC236}">
                      <a16:creationId xmlns:a16="http://schemas.microsoft.com/office/drawing/2014/main" id="{897C66B7-8B76-42B9-BB1A-543267768D62}"/>
                    </a:ext>
                  </a:extLst>
                </p14:cNvPr>
                <p14:cNvContentPartPr/>
                <p14:nvPr/>
              </p14:nvContentPartPr>
              <p14:xfrm>
                <a:off x="7966113" y="3285299"/>
                <a:ext cx="80640" cy="166320"/>
              </p14:xfrm>
            </p:contentPart>
          </mc:Choice>
          <mc:Fallback xmlns="">
            <p:pic>
              <p:nvPicPr>
                <p:cNvPr id="63" name="Ink 62">
                  <a:extLst>
                    <a:ext uri="{FF2B5EF4-FFF2-40B4-BE49-F238E27FC236}">
                      <a16:creationId xmlns:a16="http://schemas.microsoft.com/office/drawing/2014/main" id="{897C66B7-8B76-42B9-BB1A-543267768D62}"/>
                    </a:ext>
                  </a:extLst>
                </p:cNvPr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7957113" y="3276659"/>
                  <a:ext cx="98280" cy="18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69" name="Ink 68">
                  <a:extLst>
                    <a:ext uri="{FF2B5EF4-FFF2-40B4-BE49-F238E27FC236}">
                      <a16:creationId xmlns:a16="http://schemas.microsoft.com/office/drawing/2014/main" id="{A97CF44E-F66F-4901-A2BD-3A6DFE8777E2}"/>
                    </a:ext>
                  </a:extLst>
                </p14:cNvPr>
                <p14:cNvContentPartPr/>
                <p14:nvPr/>
              </p14:nvContentPartPr>
              <p14:xfrm>
                <a:off x="8317113" y="2719739"/>
                <a:ext cx="119520" cy="3600"/>
              </p14:xfrm>
            </p:contentPart>
          </mc:Choice>
          <mc:Fallback xmlns="">
            <p:pic>
              <p:nvPicPr>
                <p:cNvPr id="69" name="Ink 68">
                  <a:extLst>
                    <a:ext uri="{FF2B5EF4-FFF2-40B4-BE49-F238E27FC236}">
                      <a16:creationId xmlns:a16="http://schemas.microsoft.com/office/drawing/2014/main" id="{A97CF44E-F66F-4901-A2BD-3A6DFE8777E2}"/>
                    </a:ext>
                  </a:extLst>
                </p:cNvPr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8308473" y="2710739"/>
                  <a:ext cx="137160" cy="2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64" name="Ink 63">
                  <a:extLst>
                    <a:ext uri="{FF2B5EF4-FFF2-40B4-BE49-F238E27FC236}">
                      <a16:creationId xmlns:a16="http://schemas.microsoft.com/office/drawing/2014/main" id="{45E27DF9-82AE-4185-AB8C-3BEE15DBB9D5}"/>
                    </a:ext>
                  </a:extLst>
                </p14:cNvPr>
                <p14:cNvContentPartPr/>
                <p14:nvPr/>
              </p14:nvContentPartPr>
              <p14:xfrm>
                <a:off x="8169153" y="2955899"/>
                <a:ext cx="59040" cy="9000"/>
              </p14:xfrm>
            </p:contentPart>
          </mc:Choice>
          <mc:Fallback xmlns="">
            <p:pic>
              <p:nvPicPr>
                <p:cNvPr id="64" name="Ink 63">
                  <a:extLst>
                    <a:ext uri="{FF2B5EF4-FFF2-40B4-BE49-F238E27FC236}">
                      <a16:creationId xmlns:a16="http://schemas.microsoft.com/office/drawing/2014/main" id="{45E27DF9-82AE-4185-AB8C-3BEE15DBB9D5}"/>
                    </a:ext>
                  </a:extLst>
                </p:cNvPr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8160513" y="2946899"/>
                  <a:ext cx="76680" cy="2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65" name="Ink 64">
                  <a:extLst>
                    <a:ext uri="{FF2B5EF4-FFF2-40B4-BE49-F238E27FC236}">
                      <a16:creationId xmlns:a16="http://schemas.microsoft.com/office/drawing/2014/main" id="{B7FA5330-81E6-4647-8F48-193B5F18FD75}"/>
                    </a:ext>
                  </a:extLst>
                </p14:cNvPr>
                <p14:cNvContentPartPr/>
                <p14:nvPr/>
              </p14:nvContentPartPr>
              <p14:xfrm>
                <a:off x="8141073" y="2999819"/>
                <a:ext cx="79920" cy="4680"/>
              </p14:xfrm>
            </p:contentPart>
          </mc:Choice>
          <mc:Fallback xmlns="">
            <p:pic>
              <p:nvPicPr>
                <p:cNvPr id="65" name="Ink 64">
                  <a:extLst>
                    <a:ext uri="{FF2B5EF4-FFF2-40B4-BE49-F238E27FC236}">
                      <a16:creationId xmlns:a16="http://schemas.microsoft.com/office/drawing/2014/main" id="{B7FA5330-81E6-4647-8F48-193B5F18FD75}"/>
                    </a:ext>
                  </a:extLst>
                </p:cNvPr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8132433" y="2991179"/>
                  <a:ext cx="97560" cy="2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68" name="Ink 67">
                  <a:extLst>
                    <a:ext uri="{FF2B5EF4-FFF2-40B4-BE49-F238E27FC236}">
                      <a16:creationId xmlns:a16="http://schemas.microsoft.com/office/drawing/2014/main" id="{B760E0F0-5BD9-4258-94A2-010479F77FB1}"/>
                    </a:ext>
                  </a:extLst>
                </p14:cNvPr>
                <p14:cNvContentPartPr/>
                <p14:nvPr/>
              </p14:nvContentPartPr>
              <p14:xfrm>
                <a:off x="8249073" y="2824139"/>
                <a:ext cx="147240" cy="222480"/>
              </p14:xfrm>
            </p:contentPart>
          </mc:Choice>
          <mc:Fallback xmlns="">
            <p:pic>
              <p:nvPicPr>
                <p:cNvPr id="68" name="Ink 67">
                  <a:extLst>
                    <a:ext uri="{FF2B5EF4-FFF2-40B4-BE49-F238E27FC236}">
                      <a16:creationId xmlns:a16="http://schemas.microsoft.com/office/drawing/2014/main" id="{B760E0F0-5BD9-4258-94A2-010479F77FB1}"/>
                    </a:ext>
                  </a:extLst>
                </p:cNvPr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8240433" y="2815499"/>
                  <a:ext cx="164880" cy="24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70" name="Ink 69">
                  <a:extLst>
                    <a:ext uri="{FF2B5EF4-FFF2-40B4-BE49-F238E27FC236}">
                      <a16:creationId xmlns:a16="http://schemas.microsoft.com/office/drawing/2014/main" id="{6FC10A21-34CD-4406-B215-0E7E81157A76}"/>
                    </a:ext>
                  </a:extLst>
                </p14:cNvPr>
                <p14:cNvContentPartPr/>
                <p14:nvPr/>
              </p14:nvContentPartPr>
              <p14:xfrm>
                <a:off x="8409273" y="2893259"/>
                <a:ext cx="153360" cy="30240"/>
              </p14:xfrm>
            </p:contentPart>
          </mc:Choice>
          <mc:Fallback xmlns="">
            <p:pic>
              <p:nvPicPr>
                <p:cNvPr id="70" name="Ink 69">
                  <a:extLst>
                    <a:ext uri="{FF2B5EF4-FFF2-40B4-BE49-F238E27FC236}">
                      <a16:creationId xmlns:a16="http://schemas.microsoft.com/office/drawing/2014/main" id="{6FC10A21-34CD-4406-B215-0E7E81157A76}"/>
                    </a:ext>
                  </a:extLst>
                </p:cNvPr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8400273" y="2884619"/>
                  <a:ext cx="171000" cy="4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71" name="Ink 70">
                  <a:extLst>
                    <a:ext uri="{FF2B5EF4-FFF2-40B4-BE49-F238E27FC236}">
                      <a16:creationId xmlns:a16="http://schemas.microsoft.com/office/drawing/2014/main" id="{4226A1AB-9D9F-4905-AA2E-C60108CBDA08}"/>
                    </a:ext>
                  </a:extLst>
                </p14:cNvPr>
                <p14:cNvContentPartPr/>
                <p14:nvPr/>
              </p14:nvContentPartPr>
              <p14:xfrm>
                <a:off x="8436993" y="2851499"/>
                <a:ext cx="14040" cy="93240"/>
              </p14:xfrm>
            </p:contentPart>
          </mc:Choice>
          <mc:Fallback xmlns="">
            <p:pic>
              <p:nvPicPr>
                <p:cNvPr id="71" name="Ink 70">
                  <a:extLst>
                    <a:ext uri="{FF2B5EF4-FFF2-40B4-BE49-F238E27FC236}">
                      <a16:creationId xmlns:a16="http://schemas.microsoft.com/office/drawing/2014/main" id="{4226A1AB-9D9F-4905-AA2E-C60108CBDA08}"/>
                    </a:ext>
                  </a:extLst>
                </p:cNvPr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8427993" y="2842859"/>
                  <a:ext cx="3168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73" name="Ink 72">
                  <a:extLst>
                    <a:ext uri="{FF2B5EF4-FFF2-40B4-BE49-F238E27FC236}">
                      <a16:creationId xmlns:a16="http://schemas.microsoft.com/office/drawing/2014/main" id="{A5D01CA5-855F-4739-8511-77F3ACC1AF9F}"/>
                    </a:ext>
                  </a:extLst>
                </p14:cNvPr>
                <p14:cNvContentPartPr/>
                <p14:nvPr/>
              </p14:nvContentPartPr>
              <p14:xfrm>
                <a:off x="8602233" y="2829899"/>
                <a:ext cx="77760" cy="123480"/>
              </p14:xfrm>
            </p:contentPart>
          </mc:Choice>
          <mc:Fallback xmlns="">
            <p:pic>
              <p:nvPicPr>
                <p:cNvPr id="73" name="Ink 72">
                  <a:extLst>
                    <a:ext uri="{FF2B5EF4-FFF2-40B4-BE49-F238E27FC236}">
                      <a16:creationId xmlns:a16="http://schemas.microsoft.com/office/drawing/2014/main" id="{A5D01CA5-855F-4739-8511-77F3ACC1AF9F}"/>
                    </a:ext>
                  </a:extLst>
                </p:cNvPr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8593233" y="2821259"/>
                  <a:ext cx="95400" cy="14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75" name="Ink 74">
                  <a:extLst>
                    <a:ext uri="{FF2B5EF4-FFF2-40B4-BE49-F238E27FC236}">
                      <a16:creationId xmlns:a16="http://schemas.microsoft.com/office/drawing/2014/main" id="{F9BE0D4B-41CC-4182-B434-5F3240C7B856}"/>
                    </a:ext>
                  </a:extLst>
                </p14:cNvPr>
                <p14:cNvContentPartPr/>
                <p14:nvPr/>
              </p14:nvContentPartPr>
              <p14:xfrm>
                <a:off x="8573793" y="2847179"/>
                <a:ext cx="101160" cy="111240"/>
              </p14:xfrm>
            </p:contentPart>
          </mc:Choice>
          <mc:Fallback xmlns="">
            <p:pic>
              <p:nvPicPr>
                <p:cNvPr id="75" name="Ink 74">
                  <a:extLst>
                    <a:ext uri="{FF2B5EF4-FFF2-40B4-BE49-F238E27FC236}">
                      <a16:creationId xmlns:a16="http://schemas.microsoft.com/office/drawing/2014/main" id="{F9BE0D4B-41CC-4182-B434-5F3240C7B856}"/>
                    </a:ext>
                  </a:extLst>
                </p:cNvPr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8565153" y="2838179"/>
                  <a:ext cx="118800" cy="12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76" name="Ink 75">
                  <a:extLst>
                    <a:ext uri="{FF2B5EF4-FFF2-40B4-BE49-F238E27FC236}">
                      <a16:creationId xmlns:a16="http://schemas.microsoft.com/office/drawing/2014/main" id="{DA9A695B-3171-4CC5-8EED-E06CA3532DC6}"/>
                    </a:ext>
                  </a:extLst>
                </p14:cNvPr>
                <p14:cNvContentPartPr/>
                <p14:nvPr/>
              </p14:nvContentPartPr>
              <p14:xfrm>
                <a:off x="8622393" y="2762939"/>
                <a:ext cx="118800" cy="2880"/>
              </p14:xfrm>
            </p:contentPart>
          </mc:Choice>
          <mc:Fallback xmlns="">
            <p:pic>
              <p:nvPicPr>
                <p:cNvPr id="76" name="Ink 75">
                  <a:extLst>
                    <a:ext uri="{FF2B5EF4-FFF2-40B4-BE49-F238E27FC236}">
                      <a16:creationId xmlns:a16="http://schemas.microsoft.com/office/drawing/2014/main" id="{DA9A695B-3171-4CC5-8EED-E06CA3532DC6}"/>
                    </a:ext>
                  </a:extLst>
                </p:cNvPr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8613393" y="2754299"/>
                  <a:ext cx="136440" cy="2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78" name="Ink 77">
                  <a:extLst>
                    <a:ext uri="{FF2B5EF4-FFF2-40B4-BE49-F238E27FC236}">
                      <a16:creationId xmlns:a16="http://schemas.microsoft.com/office/drawing/2014/main" id="{4180A9D9-B270-453D-94B9-872CA2B35D3E}"/>
                    </a:ext>
                  </a:extLst>
                </p14:cNvPr>
                <p14:cNvContentPartPr/>
                <p14:nvPr/>
              </p14:nvContentPartPr>
              <p14:xfrm>
                <a:off x="8128473" y="3343259"/>
                <a:ext cx="91080" cy="6120"/>
              </p14:xfrm>
            </p:contentPart>
          </mc:Choice>
          <mc:Fallback xmlns="">
            <p:pic>
              <p:nvPicPr>
                <p:cNvPr id="78" name="Ink 77">
                  <a:extLst>
                    <a:ext uri="{FF2B5EF4-FFF2-40B4-BE49-F238E27FC236}">
                      <a16:creationId xmlns:a16="http://schemas.microsoft.com/office/drawing/2014/main" id="{4180A9D9-B270-453D-94B9-872CA2B35D3E}"/>
                    </a:ext>
                  </a:extLst>
                </p:cNvPr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8119833" y="3334259"/>
                  <a:ext cx="108720" cy="2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79" name="Ink 78">
                  <a:extLst>
                    <a:ext uri="{FF2B5EF4-FFF2-40B4-BE49-F238E27FC236}">
                      <a16:creationId xmlns:a16="http://schemas.microsoft.com/office/drawing/2014/main" id="{E4DAEF25-5204-4531-B689-EEF49105E92E}"/>
                    </a:ext>
                  </a:extLst>
                </p14:cNvPr>
                <p14:cNvContentPartPr/>
                <p14:nvPr/>
              </p14:nvContentPartPr>
              <p14:xfrm>
                <a:off x="8208393" y="3424619"/>
                <a:ext cx="99000" cy="1440"/>
              </p14:xfrm>
            </p:contentPart>
          </mc:Choice>
          <mc:Fallback xmlns="">
            <p:pic>
              <p:nvPicPr>
                <p:cNvPr id="79" name="Ink 78">
                  <a:extLst>
                    <a:ext uri="{FF2B5EF4-FFF2-40B4-BE49-F238E27FC236}">
                      <a16:creationId xmlns:a16="http://schemas.microsoft.com/office/drawing/2014/main" id="{E4DAEF25-5204-4531-B689-EEF49105E92E}"/>
                    </a:ext>
                  </a:extLst>
                </p:cNvPr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8199393" y="3415979"/>
                  <a:ext cx="11664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80" name="Ink 79">
                  <a:extLst>
                    <a:ext uri="{FF2B5EF4-FFF2-40B4-BE49-F238E27FC236}">
                      <a16:creationId xmlns:a16="http://schemas.microsoft.com/office/drawing/2014/main" id="{CEEEBBE3-758C-4E38-B9CE-6D8FD1371379}"/>
                    </a:ext>
                  </a:extLst>
                </p14:cNvPr>
                <p14:cNvContentPartPr/>
                <p14:nvPr/>
              </p14:nvContentPartPr>
              <p14:xfrm>
                <a:off x="8440953" y="3314819"/>
                <a:ext cx="97560" cy="124920"/>
              </p14:xfrm>
            </p:contentPart>
          </mc:Choice>
          <mc:Fallback xmlns="">
            <p:pic>
              <p:nvPicPr>
                <p:cNvPr id="80" name="Ink 79">
                  <a:extLst>
                    <a:ext uri="{FF2B5EF4-FFF2-40B4-BE49-F238E27FC236}">
                      <a16:creationId xmlns:a16="http://schemas.microsoft.com/office/drawing/2014/main" id="{CEEEBBE3-758C-4E38-B9CE-6D8FD1371379}"/>
                    </a:ext>
                  </a:extLst>
                </p:cNvPr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8432313" y="3305819"/>
                  <a:ext cx="115200" cy="14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81" name="Ink 80">
                  <a:extLst>
                    <a:ext uri="{FF2B5EF4-FFF2-40B4-BE49-F238E27FC236}">
                      <a16:creationId xmlns:a16="http://schemas.microsoft.com/office/drawing/2014/main" id="{F2D8A704-A6B3-4719-B18C-157DD2A5C114}"/>
                    </a:ext>
                  </a:extLst>
                </p14:cNvPr>
                <p14:cNvContentPartPr/>
                <p14:nvPr/>
              </p14:nvContentPartPr>
              <p14:xfrm>
                <a:off x="8398113" y="3310499"/>
                <a:ext cx="141840" cy="122760"/>
              </p14:xfrm>
            </p:contentPart>
          </mc:Choice>
          <mc:Fallback xmlns="">
            <p:pic>
              <p:nvPicPr>
                <p:cNvPr id="81" name="Ink 80">
                  <a:extLst>
                    <a:ext uri="{FF2B5EF4-FFF2-40B4-BE49-F238E27FC236}">
                      <a16:creationId xmlns:a16="http://schemas.microsoft.com/office/drawing/2014/main" id="{F2D8A704-A6B3-4719-B18C-157DD2A5C114}"/>
                    </a:ext>
                  </a:extLst>
                </p:cNvPr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8389473" y="3301499"/>
                  <a:ext cx="159480" cy="14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82" name="Ink 81">
                  <a:extLst>
                    <a:ext uri="{FF2B5EF4-FFF2-40B4-BE49-F238E27FC236}">
                      <a16:creationId xmlns:a16="http://schemas.microsoft.com/office/drawing/2014/main" id="{C7E08A0A-91E6-4BAB-9355-382162311235}"/>
                    </a:ext>
                  </a:extLst>
                </p14:cNvPr>
                <p14:cNvContentPartPr/>
                <p14:nvPr/>
              </p14:nvContentPartPr>
              <p14:xfrm>
                <a:off x="8576313" y="3387539"/>
                <a:ext cx="90000" cy="81720"/>
              </p14:xfrm>
            </p:contentPart>
          </mc:Choice>
          <mc:Fallback xmlns="">
            <p:pic>
              <p:nvPicPr>
                <p:cNvPr id="82" name="Ink 81">
                  <a:extLst>
                    <a:ext uri="{FF2B5EF4-FFF2-40B4-BE49-F238E27FC236}">
                      <a16:creationId xmlns:a16="http://schemas.microsoft.com/office/drawing/2014/main" id="{C7E08A0A-91E6-4BAB-9355-382162311235}"/>
                    </a:ext>
                  </a:extLst>
                </p:cNvPr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8567673" y="3378899"/>
                  <a:ext cx="10764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1">
              <p14:nvContentPartPr>
                <p14:cNvPr id="83" name="Ink 82">
                  <a:extLst>
                    <a:ext uri="{FF2B5EF4-FFF2-40B4-BE49-F238E27FC236}">
                      <a16:creationId xmlns:a16="http://schemas.microsoft.com/office/drawing/2014/main" id="{BCFEAE91-E94E-4642-9AC6-B43327191355}"/>
                    </a:ext>
                  </a:extLst>
                </p14:cNvPr>
                <p14:cNvContentPartPr/>
                <p14:nvPr/>
              </p14:nvContentPartPr>
              <p14:xfrm>
                <a:off x="8680353" y="3329939"/>
                <a:ext cx="128880" cy="199800"/>
              </p14:xfrm>
            </p:contentPart>
          </mc:Choice>
          <mc:Fallback xmlns="">
            <p:pic>
              <p:nvPicPr>
                <p:cNvPr id="83" name="Ink 82">
                  <a:extLst>
                    <a:ext uri="{FF2B5EF4-FFF2-40B4-BE49-F238E27FC236}">
                      <a16:creationId xmlns:a16="http://schemas.microsoft.com/office/drawing/2014/main" id="{BCFEAE91-E94E-4642-9AC6-B43327191355}"/>
                    </a:ext>
                  </a:extLst>
                </p:cNvPr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8671713" y="3320939"/>
                  <a:ext cx="146520" cy="21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85" name="Ink 84">
                  <a:extLst>
                    <a:ext uri="{FF2B5EF4-FFF2-40B4-BE49-F238E27FC236}">
                      <a16:creationId xmlns:a16="http://schemas.microsoft.com/office/drawing/2014/main" id="{779E79D4-2F2C-4002-BAFB-7068A14BC23C}"/>
                    </a:ext>
                  </a:extLst>
                </p14:cNvPr>
                <p14:cNvContentPartPr/>
                <p14:nvPr/>
              </p14:nvContentPartPr>
              <p14:xfrm>
                <a:off x="6551673" y="2672579"/>
                <a:ext cx="146880" cy="709920"/>
              </p14:xfrm>
            </p:contentPart>
          </mc:Choice>
          <mc:Fallback xmlns="">
            <p:pic>
              <p:nvPicPr>
                <p:cNvPr id="85" name="Ink 84">
                  <a:extLst>
                    <a:ext uri="{FF2B5EF4-FFF2-40B4-BE49-F238E27FC236}">
                      <a16:creationId xmlns:a16="http://schemas.microsoft.com/office/drawing/2014/main" id="{779E79D4-2F2C-4002-BAFB-7068A14BC23C}"/>
                    </a:ext>
                  </a:extLst>
                </p:cNvPr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6543033" y="2663939"/>
                  <a:ext cx="164520" cy="7275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341648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8649D9-6F08-4D33-BF8D-ABC6219A39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A37515-EE51-4D56-B79F-0AB7EF19F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403" y="0"/>
            <a:ext cx="7232597" cy="13481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368B8A-9BA2-4E5B-9009-EBAD3BE38E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2"/>
          <a:stretch/>
        </p:blipFill>
        <p:spPr>
          <a:xfrm>
            <a:off x="1129553" y="1467650"/>
            <a:ext cx="6769633" cy="343422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C3F2A9C4-2DF3-46F4-BEDC-E512F3140386}"/>
                  </a:ext>
                </a:extLst>
              </p14:cNvPr>
              <p14:cNvContentPartPr/>
              <p14:nvPr/>
            </p14:nvContentPartPr>
            <p14:xfrm>
              <a:off x="2215113" y="2023139"/>
              <a:ext cx="111600" cy="655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C3F2A9C4-2DF3-46F4-BEDC-E512F314038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06113" y="2014139"/>
                <a:ext cx="12924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74FC174-EEB0-455D-ABE0-5DD6AD94706E}"/>
                  </a:ext>
                </a:extLst>
              </p14:cNvPr>
              <p14:cNvContentPartPr/>
              <p14:nvPr/>
            </p14:nvContentPartPr>
            <p14:xfrm>
              <a:off x="2541633" y="2016659"/>
              <a:ext cx="79920" cy="860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74FC174-EEB0-455D-ABE0-5DD6AD94706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32633" y="2007659"/>
                <a:ext cx="9756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F697BD7-7D4C-4BD2-BCB6-37481000B8A4}"/>
                  </a:ext>
                </a:extLst>
              </p14:cNvPr>
              <p14:cNvContentPartPr/>
              <p14:nvPr/>
            </p14:nvContentPartPr>
            <p14:xfrm>
              <a:off x="2548473" y="2357939"/>
              <a:ext cx="73800" cy="586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F697BD7-7D4C-4BD2-BCB6-37481000B8A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39473" y="2349299"/>
                <a:ext cx="9144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B758FBEC-1950-409C-AA25-9B497DB5666B}"/>
                  </a:ext>
                </a:extLst>
              </p14:cNvPr>
              <p14:cNvContentPartPr/>
              <p14:nvPr/>
            </p14:nvContentPartPr>
            <p14:xfrm>
              <a:off x="1905873" y="2673659"/>
              <a:ext cx="80280" cy="662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B758FBEC-1950-409C-AA25-9B497DB5666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96873" y="2665019"/>
                <a:ext cx="97920" cy="83880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8E38D256-E732-4E43-9D54-2C810F989DF9}"/>
              </a:ext>
            </a:extLst>
          </p:cNvPr>
          <p:cNvGrpSpPr/>
          <p:nvPr/>
        </p:nvGrpSpPr>
        <p:grpSpPr>
          <a:xfrm>
            <a:off x="1891473" y="3039779"/>
            <a:ext cx="88200" cy="80280"/>
            <a:chOff x="1891473" y="3039779"/>
            <a:chExt cx="88200" cy="802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345B7AB8-63F2-4033-BD00-A8327C2B2C40}"/>
                    </a:ext>
                  </a:extLst>
                </p14:cNvPr>
                <p14:cNvContentPartPr/>
                <p14:nvPr/>
              </p14:nvContentPartPr>
              <p14:xfrm>
                <a:off x="1891473" y="3039779"/>
                <a:ext cx="66240" cy="273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345B7AB8-63F2-4033-BD00-A8327C2B2C40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882473" y="3030779"/>
                  <a:ext cx="83880" cy="4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C1E7D467-EB37-481A-B9D7-92399E5B19F5}"/>
                    </a:ext>
                  </a:extLst>
                </p14:cNvPr>
                <p14:cNvContentPartPr/>
                <p14:nvPr/>
              </p14:nvContentPartPr>
              <p14:xfrm>
                <a:off x="1905513" y="3047699"/>
                <a:ext cx="74160" cy="7236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C1E7D467-EB37-481A-B9D7-92399E5B19F5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896513" y="3039059"/>
                  <a:ext cx="91800" cy="90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CD4B62C-1836-48BE-BAA2-A770EBF6961D}"/>
                  </a:ext>
                </a:extLst>
              </p14:cNvPr>
              <p14:cNvContentPartPr/>
              <p14:nvPr/>
            </p14:nvContentPartPr>
            <p14:xfrm>
              <a:off x="2236353" y="3036179"/>
              <a:ext cx="86040" cy="5868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5CD4B62C-1836-48BE-BAA2-A770EBF6961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227713" y="3027539"/>
                <a:ext cx="103680" cy="7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6449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4E3B0A-06C5-42FE-BB36-4849AD465C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63B0C9-5D2D-4D3B-A22F-5C237D8CE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020" y="0"/>
            <a:ext cx="7659980" cy="1182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DC9C4D-121B-48D3-A34D-399E45625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080" y="1912871"/>
            <a:ext cx="6892204" cy="2107084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606031E-059D-4894-9005-12BA29E0D640}"/>
              </a:ext>
            </a:extLst>
          </p:cNvPr>
          <p:cNvGrpSpPr/>
          <p:nvPr/>
        </p:nvGrpSpPr>
        <p:grpSpPr>
          <a:xfrm>
            <a:off x="2073993" y="2697779"/>
            <a:ext cx="235440" cy="86040"/>
            <a:chOff x="2073993" y="2697779"/>
            <a:chExt cx="235440" cy="86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C1A7BA52-B3FE-489D-8BC8-363BA0769E48}"/>
                    </a:ext>
                  </a:extLst>
                </p14:cNvPr>
                <p14:cNvContentPartPr/>
                <p14:nvPr/>
              </p14:nvContentPartPr>
              <p14:xfrm>
                <a:off x="2073993" y="2697779"/>
                <a:ext cx="115200" cy="7344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C1A7BA52-B3FE-489D-8BC8-363BA0769E48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065353" y="2688779"/>
                  <a:ext cx="132840" cy="9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8EB42CAA-3E5C-4CE5-92DA-3330FFF19B92}"/>
                    </a:ext>
                  </a:extLst>
                </p14:cNvPr>
                <p14:cNvContentPartPr/>
                <p14:nvPr/>
              </p14:nvContentPartPr>
              <p14:xfrm>
                <a:off x="2241753" y="2738459"/>
                <a:ext cx="67680" cy="453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8EB42CAA-3E5C-4CE5-92DA-3330FFF19B9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232753" y="2729819"/>
                  <a:ext cx="85320" cy="63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8DC2124-5411-43D7-8428-335C1297B6C8}"/>
              </a:ext>
            </a:extLst>
          </p:cNvPr>
          <p:cNvGrpSpPr/>
          <p:nvPr/>
        </p:nvGrpSpPr>
        <p:grpSpPr>
          <a:xfrm>
            <a:off x="2143113" y="2369819"/>
            <a:ext cx="166320" cy="50040"/>
            <a:chOff x="2143113" y="2369819"/>
            <a:chExt cx="166320" cy="50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48166933-F114-405F-B385-50F039018231}"/>
                    </a:ext>
                  </a:extLst>
                </p14:cNvPr>
                <p14:cNvContentPartPr/>
                <p14:nvPr/>
              </p14:nvContentPartPr>
              <p14:xfrm>
                <a:off x="2143113" y="2369819"/>
                <a:ext cx="76680" cy="4860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48166933-F114-405F-B385-50F039018231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134473" y="2360819"/>
                  <a:ext cx="94320" cy="6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5EC892A3-5BA7-4FF4-9D9C-343930DA8449}"/>
                    </a:ext>
                  </a:extLst>
                </p14:cNvPr>
                <p14:cNvContentPartPr/>
                <p14:nvPr/>
              </p14:nvContentPartPr>
              <p14:xfrm>
                <a:off x="2251473" y="2389619"/>
                <a:ext cx="57960" cy="3024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5EC892A3-5BA7-4FF4-9D9C-343930DA844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242833" y="2380619"/>
                  <a:ext cx="75600" cy="478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94FAFE-E25C-4D65-8F24-B41515313C85}"/>
                  </a:ext>
                </a:extLst>
              </p14:cNvPr>
              <p14:cNvContentPartPr/>
              <p14:nvPr/>
            </p14:nvContentPartPr>
            <p14:xfrm>
              <a:off x="1875273" y="2603459"/>
              <a:ext cx="91440" cy="666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94FAFE-E25C-4D65-8F24-B41515313C8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66273" y="2594819"/>
                <a:ext cx="109080" cy="84240"/>
              </a:xfrm>
              <a:prstGeom prst="rect">
                <a:avLst/>
              </a:prstGeom>
            </p:spPr>
          </p:pic>
        </mc:Fallback>
      </mc:AlternateContent>
      <p:grpSp>
        <p:nvGrpSpPr>
          <p:cNvPr id="18" name="Group 17">
            <a:extLst>
              <a:ext uri="{FF2B5EF4-FFF2-40B4-BE49-F238E27FC236}">
                <a16:creationId xmlns:a16="http://schemas.microsoft.com/office/drawing/2014/main" id="{DC40FDD4-347E-4275-903E-97E8CDBA3121}"/>
              </a:ext>
            </a:extLst>
          </p:cNvPr>
          <p:cNvGrpSpPr/>
          <p:nvPr/>
        </p:nvGrpSpPr>
        <p:grpSpPr>
          <a:xfrm>
            <a:off x="1937913" y="3059939"/>
            <a:ext cx="343440" cy="157680"/>
            <a:chOff x="1937913" y="3059939"/>
            <a:chExt cx="343440" cy="1576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131CA6ED-21EB-44FB-AF3D-C7FC94035998}"/>
                    </a:ext>
                  </a:extLst>
                </p14:cNvPr>
                <p14:cNvContentPartPr/>
                <p14:nvPr/>
              </p14:nvContentPartPr>
              <p14:xfrm>
                <a:off x="1937913" y="3059939"/>
                <a:ext cx="10440" cy="9288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131CA6ED-21EB-44FB-AF3D-C7FC94035998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928913" y="3051299"/>
                  <a:ext cx="2808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09FF9961-E69D-4FE3-AC5D-4C58E90AB464}"/>
                    </a:ext>
                  </a:extLst>
                </p14:cNvPr>
                <p14:cNvContentPartPr/>
                <p14:nvPr/>
              </p14:nvContentPartPr>
              <p14:xfrm>
                <a:off x="2083713" y="3120059"/>
                <a:ext cx="123840" cy="7488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09FF9961-E69D-4FE3-AC5D-4C58E90AB464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075073" y="3111419"/>
                  <a:ext cx="14148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8DD156D0-57EA-4DC7-98A8-DCD051ABE826}"/>
                    </a:ext>
                  </a:extLst>
                </p14:cNvPr>
                <p14:cNvContentPartPr/>
                <p14:nvPr/>
              </p14:nvContentPartPr>
              <p14:xfrm>
                <a:off x="2274873" y="3136259"/>
                <a:ext cx="6480" cy="81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8DD156D0-57EA-4DC7-98A8-DCD051ABE826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2266233" y="3127259"/>
                  <a:ext cx="24120" cy="99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457F42C-ABCB-4654-96A5-94BEE20AA809}"/>
              </a:ext>
            </a:extLst>
          </p:cNvPr>
          <p:cNvGrpSpPr/>
          <p:nvPr/>
        </p:nvGrpSpPr>
        <p:grpSpPr>
          <a:xfrm>
            <a:off x="2546673" y="2745299"/>
            <a:ext cx="257040" cy="66600"/>
            <a:chOff x="2546673" y="2745299"/>
            <a:chExt cx="257040" cy="66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CBD8F050-8E0D-413C-B208-6B61E5843CE3}"/>
                    </a:ext>
                  </a:extLst>
                </p14:cNvPr>
                <p14:cNvContentPartPr/>
                <p14:nvPr/>
              </p14:nvContentPartPr>
              <p14:xfrm>
                <a:off x="2546673" y="2747099"/>
                <a:ext cx="134640" cy="6480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CBD8F050-8E0D-413C-B208-6B61E5843CE3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537673" y="2738459"/>
                  <a:ext cx="15228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7967AD42-83AD-4037-89BC-52399AA71EC1}"/>
                    </a:ext>
                  </a:extLst>
                </p14:cNvPr>
                <p14:cNvContentPartPr/>
                <p14:nvPr/>
              </p14:nvContentPartPr>
              <p14:xfrm>
                <a:off x="2725593" y="2745299"/>
                <a:ext cx="78120" cy="6444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7967AD42-83AD-4037-89BC-52399AA71EC1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716953" y="2736299"/>
                  <a:ext cx="95760" cy="820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5BE06C4-7916-4B6F-ADF0-3D7EFE6B2212}"/>
              </a:ext>
            </a:extLst>
          </p:cNvPr>
          <p:cNvGrpSpPr/>
          <p:nvPr/>
        </p:nvGrpSpPr>
        <p:grpSpPr>
          <a:xfrm>
            <a:off x="2597433" y="3116819"/>
            <a:ext cx="299160" cy="153720"/>
            <a:chOff x="2597433" y="3116819"/>
            <a:chExt cx="299160" cy="153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252BD2CD-3B8B-46E9-AD08-065FBDBFBE98}"/>
                    </a:ext>
                  </a:extLst>
                </p14:cNvPr>
                <p14:cNvContentPartPr/>
                <p14:nvPr/>
              </p14:nvContentPartPr>
              <p14:xfrm>
                <a:off x="2597433" y="3116819"/>
                <a:ext cx="139320" cy="74160"/>
              </p14:xfrm>
            </p:contentPart>
          </mc:Choice>
          <mc:Fallback xmlns=""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252BD2CD-3B8B-46E9-AD08-065FBDBFBE98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588433" y="3107819"/>
                  <a:ext cx="156960" cy="9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F009AAE4-B61F-46A5-A795-1EFE56DA891B}"/>
                    </a:ext>
                  </a:extLst>
                </p14:cNvPr>
                <p14:cNvContentPartPr/>
                <p14:nvPr/>
              </p14:nvContentPartPr>
              <p14:xfrm>
                <a:off x="2763753" y="3145259"/>
                <a:ext cx="132840" cy="12528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F009AAE4-B61F-46A5-A795-1EFE56DA891B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2754753" y="3136619"/>
                  <a:ext cx="150480" cy="1429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7EE2C0E-13AF-4F60-B51B-36310FF93899}"/>
              </a:ext>
            </a:extLst>
          </p:cNvPr>
          <p:cNvGrpSpPr/>
          <p:nvPr/>
        </p:nvGrpSpPr>
        <p:grpSpPr>
          <a:xfrm>
            <a:off x="3548913" y="2719739"/>
            <a:ext cx="225360" cy="100800"/>
            <a:chOff x="3548913" y="2719739"/>
            <a:chExt cx="225360" cy="100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0B72A1D7-86A6-4B55-89AE-0946E488ADE2}"/>
                    </a:ext>
                  </a:extLst>
                </p14:cNvPr>
                <p14:cNvContentPartPr/>
                <p14:nvPr/>
              </p14:nvContentPartPr>
              <p14:xfrm>
                <a:off x="3548913" y="2719739"/>
                <a:ext cx="127440" cy="6984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0B72A1D7-86A6-4B55-89AE-0946E488ADE2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539913" y="2710739"/>
                  <a:ext cx="14508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E0E82749-AB3A-4AD8-8A3C-BE02360A2F6D}"/>
                    </a:ext>
                  </a:extLst>
                </p14:cNvPr>
                <p14:cNvContentPartPr/>
                <p14:nvPr/>
              </p14:nvContentPartPr>
              <p14:xfrm>
                <a:off x="3685353" y="2733059"/>
                <a:ext cx="88920" cy="8748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E0E82749-AB3A-4AD8-8A3C-BE02360A2F6D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3676713" y="2724059"/>
                  <a:ext cx="106560" cy="105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CB30E83-56D9-4308-BDB2-3A5977D59C8D}"/>
              </a:ext>
            </a:extLst>
          </p:cNvPr>
          <p:cNvGrpSpPr/>
          <p:nvPr/>
        </p:nvGrpSpPr>
        <p:grpSpPr>
          <a:xfrm>
            <a:off x="3601113" y="3063179"/>
            <a:ext cx="266040" cy="131400"/>
            <a:chOff x="3601113" y="3063179"/>
            <a:chExt cx="266040" cy="131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1984252E-4C7F-4DAC-86F0-A98CFB9C6451}"/>
                    </a:ext>
                  </a:extLst>
                </p14:cNvPr>
                <p14:cNvContentPartPr/>
                <p14:nvPr/>
              </p14:nvContentPartPr>
              <p14:xfrm>
                <a:off x="3601113" y="3063179"/>
                <a:ext cx="147600" cy="84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1984252E-4C7F-4DAC-86F0-A98CFB9C6451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3592473" y="3054539"/>
                  <a:ext cx="165240" cy="10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CAAF43AB-598F-4E05-BB30-C5FC1DB45B03}"/>
                    </a:ext>
                  </a:extLst>
                </p14:cNvPr>
                <p14:cNvContentPartPr/>
                <p14:nvPr/>
              </p14:nvContentPartPr>
              <p14:xfrm>
                <a:off x="3772833" y="3134819"/>
                <a:ext cx="94320" cy="5976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CAAF43AB-598F-4E05-BB30-C5FC1DB45B03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3764193" y="3126179"/>
                  <a:ext cx="111960" cy="774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E756C3-3862-4AD1-8787-7A17E163C946}"/>
              </a:ext>
            </a:extLst>
          </p:cNvPr>
          <p:cNvGrpSpPr/>
          <p:nvPr/>
        </p:nvGrpSpPr>
        <p:grpSpPr>
          <a:xfrm>
            <a:off x="3049953" y="2751059"/>
            <a:ext cx="316440" cy="114840"/>
            <a:chOff x="3049953" y="2751059"/>
            <a:chExt cx="316440" cy="1148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D1990C84-6414-461F-AD49-0D1FB586A084}"/>
                    </a:ext>
                  </a:extLst>
                </p14:cNvPr>
                <p14:cNvContentPartPr/>
                <p14:nvPr/>
              </p14:nvContentPartPr>
              <p14:xfrm>
                <a:off x="3049953" y="2751059"/>
                <a:ext cx="197640" cy="694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D1990C84-6414-461F-AD49-0D1FB586A084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3040953" y="2742059"/>
                  <a:ext cx="21528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6E3BCD84-77C9-40EA-9C42-D246A56E743C}"/>
                    </a:ext>
                  </a:extLst>
                </p14:cNvPr>
                <p14:cNvContentPartPr/>
                <p14:nvPr/>
              </p14:nvContentPartPr>
              <p14:xfrm>
                <a:off x="3326073" y="2775899"/>
                <a:ext cx="40320" cy="9000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6E3BCD84-77C9-40EA-9C42-D246A56E743C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3317073" y="2767259"/>
                  <a:ext cx="57960" cy="1076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FF1ED70-E989-41CA-BFCA-44498691B32B}"/>
              </a:ext>
            </a:extLst>
          </p:cNvPr>
          <p:cNvGrpSpPr/>
          <p:nvPr/>
        </p:nvGrpSpPr>
        <p:grpSpPr>
          <a:xfrm>
            <a:off x="3108993" y="3072899"/>
            <a:ext cx="241560" cy="103680"/>
            <a:chOff x="3108993" y="3072899"/>
            <a:chExt cx="241560" cy="1036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6CBA7B6D-86AD-4462-A5BE-2217FD7E2CFC}"/>
                    </a:ext>
                  </a:extLst>
                </p14:cNvPr>
                <p14:cNvContentPartPr/>
                <p14:nvPr/>
              </p14:nvContentPartPr>
              <p14:xfrm>
                <a:off x="3108993" y="3072899"/>
                <a:ext cx="144360" cy="6948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6CBA7B6D-86AD-4462-A5BE-2217FD7E2CFC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3099993" y="3064259"/>
                  <a:ext cx="16200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27F5A824-6845-4C8A-8C5A-55CE87D18E54}"/>
                    </a:ext>
                  </a:extLst>
                </p14:cNvPr>
                <p14:cNvContentPartPr/>
                <p14:nvPr/>
              </p14:nvContentPartPr>
              <p14:xfrm>
                <a:off x="3303393" y="3129779"/>
                <a:ext cx="47160" cy="4680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27F5A824-6845-4C8A-8C5A-55CE87D18E54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3294393" y="3120779"/>
                  <a:ext cx="64800" cy="644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3040D92F-C4BB-4232-ACE4-0CE01BA4A6BC}"/>
                  </a:ext>
                </a:extLst>
              </p14:cNvPr>
              <p14:cNvContentPartPr/>
              <p14:nvPr/>
            </p14:nvContentPartPr>
            <p14:xfrm>
              <a:off x="6252873" y="3215099"/>
              <a:ext cx="507960" cy="6336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3040D92F-C4BB-4232-ACE4-0CE01BA4A6BC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243873" y="3206099"/>
                <a:ext cx="525600" cy="81000"/>
              </a:xfrm>
              <a:prstGeom prst="rect">
                <a:avLst/>
              </a:prstGeom>
            </p:spPr>
          </p:pic>
        </mc:Fallback>
      </mc:AlternateContent>
      <p:grpSp>
        <p:nvGrpSpPr>
          <p:cNvPr id="43" name="Group 42">
            <a:extLst>
              <a:ext uri="{FF2B5EF4-FFF2-40B4-BE49-F238E27FC236}">
                <a16:creationId xmlns:a16="http://schemas.microsoft.com/office/drawing/2014/main" id="{3D9E131D-42E6-4651-A440-68B29C700DB4}"/>
              </a:ext>
            </a:extLst>
          </p:cNvPr>
          <p:cNvGrpSpPr/>
          <p:nvPr/>
        </p:nvGrpSpPr>
        <p:grpSpPr>
          <a:xfrm>
            <a:off x="6244953" y="3454859"/>
            <a:ext cx="576720" cy="228600"/>
            <a:chOff x="6244953" y="3454859"/>
            <a:chExt cx="576720" cy="228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1A26BF6A-7066-4477-8238-2EC0363BC535}"/>
                    </a:ext>
                  </a:extLst>
                </p14:cNvPr>
                <p14:cNvContentPartPr/>
                <p14:nvPr/>
              </p14:nvContentPartPr>
              <p14:xfrm>
                <a:off x="6244953" y="3571139"/>
                <a:ext cx="189360" cy="10080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1A26BF6A-7066-4477-8238-2EC0363BC535}"/>
                    </a:ext>
                  </a:extLst>
                </p:cNvPr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6236313" y="3562139"/>
                  <a:ext cx="207000" cy="11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BF1068C6-8DEA-4F4B-BAB0-56164810ED68}"/>
                    </a:ext>
                  </a:extLst>
                </p14:cNvPr>
                <p14:cNvContentPartPr/>
                <p14:nvPr/>
              </p14:nvContentPartPr>
              <p14:xfrm>
                <a:off x="6463473" y="3505259"/>
                <a:ext cx="56880" cy="4968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BF1068C6-8DEA-4F4B-BAB0-56164810ED68}"/>
                    </a:ext>
                  </a:extLst>
                </p:cNvPr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6454833" y="3496259"/>
                  <a:ext cx="74520" cy="6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9D278137-4D16-45A4-8067-1EF0E1F3FCEA}"/>
                    </a:ext>
                  </a:extLst>
                </p14:cNvPr>
                <p14:cNvContentPartPr/>
                <p14:nvPr/>
              </p14:nvContentPartPr>
              <p14:xfrm>
                <a:off x="6565713" y="3504179"/>
                <a:ext cx="154440" cy="179280"/>
              </p14:xfrm>
            </p:contentPart>
          </mc:Choice>
          <mc:Fallback xmlns=""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9D278137-4D16-45A4-8067-1EF0E1F3FCEA}"/>
                    </a:ext>
                  </a:extLst>
                </p:cNvPr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6557073" y="3495539"/>
                  <a:ext cx="172080" cy="19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42" name="Ink 41">
                  <a:extLst>
                    <a:ext uri="{FF2B5EF4-FFF2-40B4-BE49-F238E27FC236}">
                      <a16:creationId xmlns:a16="http://schemas.microsoft.com/office/drawing/2014/main" id="{C8368C5F-E5AA-44EB-A5E1-BDA273FEC9E3}"/>
                    </a:ext>
                  </a:extLst>
                </p14:cNvPr>
                <p14:cNvContentPartPr/>
                <p14:nvPr/>
              </p14:nvContentPartPr>
              <p14:xfrm>
                <a:off x="6757233" y="3454859"/>
                <a:ext cx="64440" cy="46440"/>
              </p14:xfrm>
            </p:contentPart>
          </mc:Choice>
          <mc:Fallback xmlns="">
            <p:pic>
              <p:nvPicPr>
                <p:cNvPr id="42" name="Ink 41">
                  <a:extLst>
                    <a:ext uri="{FF2B5EF4-FFF2-40B4-BE49-F238E27FC236}">
                      <a16:creationId xmlns:a16="http://schemas.microsoft.com/office/drawing/2014/main" id="{C8368C5F-E5AA-44EB-A5E1-BDA273FEC9E3}"/>
                    </a:ext>
                  </a:extLst>
                </p:cNvPr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6748233" y="3446219"/>
                  <a:ext cx="82080" cy="640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679300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317941-04BF-48BC-AC03-8378338AF3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F768D5-9147-454A-9166-9210E7134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202" y="384482"/>
            <a:ext cx="6810375" cy="409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66D75B-2F39-4533-A852-26DB3DA70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039" y="1535093"/>
            <a:ext cx="7360293" cy="296775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C6505D8-2E40-42E9-97A2-70BE53DF4C90}"/>
                  </a:ext>
                </a:extLst>
              </p14:cNvPr>
              <p14:cNvContentPartPr/>
              <p14:nvPr/>
            </p14:nvContentPartPr>
            <p14:xfrm>
              <a:off x="2376033" y="1859699"/>
              <a:ext cx="123840" cy="2890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C6505D8-2E40-42E9-97A2-70BE53DF4C9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67393" y="1851059"/>
                <a:ext cx="141480" cy="306720"/>
              </a:xfrm>
              <a:prstGeom prst="rect">
                <a:avLst/>
              </a:prstGeom>
            </p:spPr>
          </p:pic>
        </mc:Fallback>
      </mc:AlternateContent>
      <p:grpSp>
        <p:nvGrpSpPr>
          <p:cNvPr id="12" name="Group 11">
            <a:extLst>
              <a:ext uri="{FF2B5EF4-FFF2-40B4-BE49-F238E27FC236}">
                <a16:creationId xmlns:a16="http://schemas.microsoft.com/office/drawing/2014/main" id="{168250F9-7D84-4B8A-B258-409EB0A35339}"/>
              </a:ext>
            </a:extLst>
          </p:cNvPr>
          <p:cNvGrpSpPr/>
          <p:nvPr/>
        </p:nvGrpSpPr>
        <p:grpSpPr>
          <a:xfrm>
            <a:off x="2241033" y="1504739"/>
            <a:ext cx="401400" cy="228240"/>
            <a:chOff x="2241033" y="1504739"/>
            <a:chExt cx="401400" cy="2282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CB708240-FF60-444E-92BA-9EDC37E0C74A}"/>
                    </a:ext>
                  </a:extLst>
                </p14:cNvPr>
                <p14:cNvContentPartPr/>
                <p14:nvPr/>
              </p14:nvContentPartPr>
              <p14:xfrm>
                <a:off x="2241033" y="1596899"/>
                <a:ext cx="113400" cy="13608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CB708240-FF60-444E-92BA-9EDC37E0C74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232033" y="1587899"/>
                  <a:ext cx="131040" cy="15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F8949D1B-97EA-4D64-87E3-086A7805AE23}"/>
                    </a:ext>
                  </a:extLst>
                </p14:cNvPr>
                <p14:cNvContentPartPr/>
                <p14:nvPr/>
              </p14:nvContentPartPr>
              <p14:xfrm>
                <a:off x="2403393" y="1596539"/>
                <a:ext cx="83160" cy="11844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F8949D1B-97EA-4D64-87E3-086A7805AE23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394753" y="1587899"/>
                  <a:ext cx="100800" cy="13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FCAA7C30-F902-47CC-B40C-A8823D0C83E4}"/>
                    </a:ext>
                  </a:extLst>
                </p14:cNvPr>
                <p14:cNvContentPartPr/>
                <p14:nvPr/>
              </p14:nvContentPartPr>
              <p14:xfrm>
                <a:off x="2584113" y="1504739"/>
                <a:ext cx="58320" cy="7884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FCAA7C30-F902-47CC-B40C-A8823D0C83E4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575113" y="1495739"/>
                  <a:ext cx="75960" cy="964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2729C75-CF79-40A8-A1BF-D21D24388DBF}"/>
                  </a:ext>
                </a:extLst>
              </p14:cNvPr>
              <p14:cNvContentPartPr/>
              <p14:nvPr/>
            </p14:nvContentPartPr>
            <p14:xfrm>
              <a:off x="1116033" y="2871659"/>
              <a:ext cx="597600" cy="1371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2729C75-CF79-40A8-A1BF-D21D24388DB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07393" y="2862659"/>
                <a:ext cx="615240" cy="154800"/>
              </a:xfrm>
              <a:prstGeom prst="rect">
                <a:avLst/>
              </a:prstGeom>
            </p:spPr>
          </p:pic>
        </mc:Fallback>
      </mc:AlternateContent>
      <p:grpSp>
        <p:nvGrpSpPr>
          <p:cNvPr id="18" name="Group 17">
            <a:extLst>
              <a:ext uri="{FF2B5EF4-FFF2-40B4-BE49-F238E27FC236}">
                <a16:creationId xmlns:a16="http://schemas.microsoft.com/office/drawing/2014/main" id="{944CF7F5-3347-4A7C-ABFB-08ABC9CAC833}"/>
              </a:ext>
            </a:extLst>
          </p:cNvPr>
          <p:cNvGrpSpPr/>
          <p:nvPr/>
        </p:nvGrpSpPr>
        <p:grpSpPr>
          <a:xfrm>
            <a:off x="623193" y="2862659"/>
            <a:ext cx="261000" cy="234000"/>
            <a:chOff x="623193" y="2862659"/>
            <a:chExt cx="261000" cy="234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7E7BD6C2-98CE-4CF1-ADDF-04616D5275D8}"/>
                    </a:ext>
                  </a:extLst>
                </p14:cNvPr>
                <p14:cNvContentPartPr/>
                <p14:nvPr/>
              </p14:nvContentPartPr>
              <p14:xfrm>
                <a:off x="623193" y="2952299"/>
                <a:ext cx="108360" cy="14436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7E7BD6C2-98CE-4CF1-ADDF-04616D5275D8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614193" y="2943299"/>
                  <a:ext cx="126000" cy="16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C874568C-1301-4FB5-A7F2-8C9AFB7BE745}"/>
                    </a:ext>
                  </a:extLst>
                </p14:cNvPr>
                <p14:cNvContentPartPr/>
                <p14:nvPr/>
              </p14:nvContentPartPr>
              <p14:xfrm>
                <a:off x="643713" y="3001259"/>
                <a:ext cx="53640" cy="2736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C874568C-1301-4FB5-A7F2-8C9AFB7BE745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635073" y="2992259"/>
                  <a:ext cx="71280" cy="4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36932320-1CC5-42D4-A3A4-04DFD56C4DA0}"/>
                    </a:ext>
                  </a:extLst>
                </p14:cNvPr>
                <p14:cNvContentPartPr/>
                <p14:nvPr/>
              </p14:nvContentPartPr>
              <p14:xfrm>
                <a:off x="704913" y="2862659"/>
                <a:ext cx="14040" cy="5580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36932320-1CC5-42D4-A3A4-04DFD56C4DA0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696273" y="2854019"/>
                  <a:ext cx="3168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609FFCB3-0307-4065-BB18-9204102C6C2A}"/>
                    </a:ext>
                  </a:extLst>
                </p14:cNvPr>
                <p14:cNvContentPartPr/>
                <p14:nvPr/>
              </p14:nvContentPartPr>
              <p14:xfrm>
                <a:off x="759993" y="2898659"/>
                <a:ext cx="124200" cy="1569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609FFCB3-0307-4065-BB18-9204102C6C2A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751353" y="2889659"/>
                  <a:ext cx="141840" cy="1746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3080801-C578-48C3-A7CD-D15CF0CF0861}"/>
              </a:ext>
            </a:extLst>
          </p:cNvPr>
          <p:cNvGrpSpPr/>
          <p:nvPr/>
        </p:nvGrpSpPr>
        <p:grpSpPr>
          <a:xfrm>
            <a:off x="1098393" y="3364859"/>
            <a:ext cx="695880" cy="490320"/>
            <a:chOff x="1098393" y="3364859"/>
            <a:chExt cx="695880" cy="490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43726765-1A10-4B6F-A0DD-863E26A04840}"/>
                    </a:ext>
                  </a:extLst>
                </p14:cNvPr>
                <p14:cNvContentPartPr/>
                <p14:nvPr/>
              </p14:nvContentPartPr>
              <p14:xfrm>
                <a:off x="1558833" y="3364859"/>
                <a:ext cx="235440" cy="22500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43726765-1A10-4B6F-A0DD-863E26A04840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549833" y="3356219"/>
                  <a:ext cx="253080" cy="24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A3D633DC-D7A5-48B6-AE8C-CEC5389EEE8E}"/>
                    </a:ext>
                  </a:extLst>
                </p14:cNvPr>
                <p14:cNvContentPartPr/>
                <p14:nvPr/>
              </p14:nvContentPartPr>
              <p14:xfrm>
                <a:off x="1098393" y="3752939"/>
                <a:ext cx="153000" cy="10224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A3D633DC-D7A5-48B6-AE8C-CEC5389EEE8E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089753" y="3744299"/>
                  <a:ext cx="17064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BC33792C-9882-4406-9897-F868C4D81394}"/>
                    </a:ext>
                  </a:extLst>
                </p14:cNvPr>
                <p14:cNvContentPartPr/>
                <p14:nvPr/>
              </p14:nvContentPartPr>
              <p14:xfrm>
                <a:off x="1240233" y="3673739"/>
                <a:ext cx="137520" cy="135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BC33792C-9882-4406-9897-F868C4D81394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231593" y="3664739"/>
                  <a:ext cx="155160" cy="153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233949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5F8A21-318B-4FB5-AC66-63C64B88B6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FED387-3515-40ED-BA02-3B181E816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102" y="274624"/>
            <a:ext cx="7229475" cy="552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26EB85-FFE3-4961-918A-6497AD4986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49"/>
          <a:stretch/>
        </p:blipFill>
        <p:spPr>
          <a:xfrm>
            <a:off x="939708" y="1513755"/>
            <a:ext cx="7709379" cy="287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152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D27A11-2C2B-400A-98D3-F83B6821B7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0DAAE5-B448-46D2-BAD3-1808422BF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552" y="414137"/>
            <a:ext cx="5400675" cy="381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EE3202-F23F-4AFD-98A9-2C92C841C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41" y="1655283"/>
            <a:ext cx="8468926" cy="309456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6BDC1BA-4051-4EE9-9B1D-2123BA2EB25F}"/>
                  </a:ext>
                </a:extLst>
              </p14:cNvPr>
              <p14:cNvContentPartPr/>
              <p14:nvPr/>
            </p14:nvContentPartPr>
            <p14:xfrm>
              <a:off x="1523553" y="1929899"/>
              <a:ext cx="342720" cy="7567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6BDC1BA-4051-4EE9-9B1D-2123BA2EB25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4553" y="1920899"/>
                <a:ext cx="360360" cy="774360"/>
              </a:xfrm>
              <a:prstGeom prst="rect">
                <a:avLst/>
              </a:prstGeom>
            </p:spPr>
          </p:pic>
        </mc:Fallback>
      </mc:AlternateContent>
      <p:grpSp>
        <p:nvGrpSpPr>
          <p:cNvPr id="18" name="Group 17">
            <a:extLst>
              <a:ext uri="{FF2B5EF4-FFF2-40B4-BE49-F238E27FC236}">
                <a16:creationId xmlns:a16="http://schemas.microsoft.com/office/drawing/2014/main" id="{33639CEA-89CF-4465-B266-AD5CE5A079AE}"/>
              </a:ext>
            </a:extLst>
          </p:cNvPr>
          <p:cNvGrpSpPr/>
          <p:nvPr/>
        </p:nvGrpSpPr>
        <p:grpSpPr>
          <a:xfrm>
            <a:off x="1410873" y="1234379"/>
            <a:ext cx="839880" cy="366840"/>
            <a:chOff x="1410873" y="1234379"/>
            <a:chExt cx="839880" cy="3668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20D9953A-92BB-4FD3-844A-BD24125A9B21}"/>
                    </a:ext>
                  </a:extLst>
                </p14:cNvPr>
                <p14:cNvContentPartPr/>
                <p14:nvPr/>
              </p14:nvContentPartPr>
              <p14:xfrm>
                <a:off x="1410873" y="1495379"/>
                <a:ext cx="199440" cy="10584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20D9953A-92BB-4FD3-844A-BD24125A9B2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401873" y="1486379"/>
                  <a:ext cx="217080" cy="12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739FC351-27A2-47A0-8D9E-AD0F2FDDF0AA}"/>
                    </a:ext>
                  </a:extLst>
                </p14:cNvPr>
                <p14:cNvContentPartPr/>
                <p14:nvPr/>
              </p14:nvContentPartPr>
              <p14:xfrm>
                <a:off x="1588353" y="1378739"/>
                <a:ext cx="28800" cy="6480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739FC351-27A2-47A0-8D9E-AD0F2FDDF0AA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579713" y="1370099"/>
                  <a:ext cx="4644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4ED41D3A-C597-4636-AF14-1C329878BBCA}"/>
                    </a:ext>
                  </a:extLst>
                </p14:cNvPr>
                <p14:cNvContentPartPr/>
                <p14:nvPr/>
              </p14:nvContentPartPr>
              <p14:xfrm>
                <a:off x="1742433" y="1313939"/>
                <a:ext cx="103680" cy="22932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4ED41D3A-C597-4636-AF14-1C329878BBCA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733433" y="1305299"/>
                  <a:ext cx="121320" cy="24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CA3F2E64-FA57-4C70-B26A-2B3873936CEF}"/>
                    </a:ext>
                  </a:extLst>
                </p14:cNvPr>
                <p14:cNvContentPartPr/>
                <p14:nvPr/>
              </p14:nvContentPartPr>
              <p14:xfrm>
                <a:off x="1955553" y="1390259"/>
                <a:ext cx="127440" cy="14004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CA3F2E64-FA57-4C70-B26A-2B3873936CEF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946553" y="1381259"/>
                  <a:ext cx="145080" cy="15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EF4F26EE-93D6-42B5-84CF-8DDAA7D13A15}"/>
                    </a:ext>
                  </a:extLst>
                </p14:cNvPr>
                <p14:cNvContentPartPr/>
                <p14:nvPr/>
              </p14:nvContentPartPr>
              <p14:xfrm>
                <a:off x="2041953" y="1294139"/>
                <a:ext cx="38520" cy="8100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EF4F26EE-93D6-42B5-84CF-8DDAA7D13A15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032953" y="1285139"/>
                  <a:ext cx="56160" cy="9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CB36AFB3-EA53-4316-8778-0C2621A6E447}"/>
                    </a:ext>
                  </a:extLst>
                </p14:cNvPr>
                <p14:cNvContentPartPr/>
                <p14:nvPr/>
              </p14:nvContentPartPr>
              <p14:xfrm>
                <a:off x="2121513" y="1234379"/>
                <a:ext cx="129240" cy="26028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CB36AFB3-EA53-4316-8778-0C2621A6E447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112873" y="1225739"/>
                  <a:ext cx="146880" cy="2779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773A1FB2-284C-4DAA-9CE7-4235CABE2490}"/>
                  </a:ext>
                </a:extLst>
              </p14:cNvPr>
              <p14:cNvContentPartPr/>
              <p14:nvPr/>
            </p14:nvContentPartPr>
            <p14:xfrm>
              <a:off x="2467833" y="1427339"/>
              <a:ext cx="225360" cy="8712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773A1FB2-284C-4DAA-9CE7-4235CABE249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58833" y="1418339"/>
                <a:ext cx="243000" cy="104760"/>
              </a:xfrm>
              <a:prstGeom prst="rect">
                <a:avLst/>
              </a:prstGeom>
            </p:spPr>
          </p:pic>
        </mc:Fallback>
      </mc:AlternateContent>
      <p:grpSp>
        <p:nvGrpSpPr>
          <p:cNvPr id="32" name="Group 31">
            <a:extLst>
              <a:ext uri="{FF2B5EF4-FFF2-40B4-BE49-F238E27FC236}">
                <a16:creationId xmlns:a16="http://schemas.microsoft.com/office/drawing/2014/main" id="{8A6F95FD-38A5-4047-816F-BFBB70B3506C}"/>
              </a:ext>
            </a:extLst>
          </p:cNvPr>
          <p:cNvGrpSpPr/>
          <p:nvPr/>
        </p:nvGrpSpPr>
        <p:grpSpPr>
          <a:xfrm>
            <a:off x="2899113" y="1309619"/>
            <a:ext cx="1957680" cy="302400"/>
            <a:chOff x="2899113" y="1309619"/>
            <a:chExt cx="1957680" cy="302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5A30BF4D-2508-42C5-9CEE-DA6B4EFF06BB}"/>
                    </a:ext>
                  </a:extLst>
                </p14:cNvPr>
                <p14:cNvContentPartPr/>
                <p14:nvPr/>
              </p14:nvContentPartPr>
              <p14:xfrm>
                <a:off x="2899113" y="1321499"/>
                <a:ext cx="48600" cy="2487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5A30BF4D-2508-42C5-9CEE-DA6B4EFF06BB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890113" y="1312859"/>
                  <a:ext cx="66240" cy="26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58853AAC-EE7B-4926-A464-13D87EAA3131}"/>
                    </a:ext>
                  </a:extLst>
                </p14:cNvPr>
                <p14:cNvContentPartPr/>
                <p14:nvPr/>
              </p14:nvContentPartPr>
              <p14:xfrm>
                <a:off x="3059673" y="1378739"/>
                <a:ext cx="146160" cy="18036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58853AAC-EE7B-4926-A464-13D87EAA3131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3051033" y="1370099"/>
                  <a:ext cx="163800" cy="19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B10BFB03-E83B-4BF5-9B46-B7822DB4CAE1}"/>
                    </a:ext>
                  </a:extLst>
                </p14:cNvPr>
                <p14:cNvContentPartPr/>
                <p14:nvPr/>
              </p14:nvContentPartPr>
              <p14:xfrm>
                <a:off x="3355953" y="1482059"/>
                <a:ext cx="97200" cy="7812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B10BFB03-E83B-4BF5-9B46-B7822DB4CAE1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3347313" y="1473059"/>
                  <a:ext cx="114840" cy="9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26200E31-3A0A-43FD-88BB-4FCA4566FB3F}"/>
                    </a:ext>
                  </a:extLst>
                </p14:cNvPr>
                <p14:cNvContentPartPr/>
                <p14:nvPr/>
              </p14:nvContentPartPr>
              <p14:xfrm>
                <a:off x="3597513" y="1345259"/>
                <a:ext cx="138600" cy="1857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26200E31-3A0A-43FD-88BB-4FCA4566FB3F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3588513" y="1336259"/>
                  <a:ext cx="156240" cy="20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D8BF9ED2-B399-43AC-AEEB-A87E76A2AF60}"/>
                    </a:ext>
                  </a:extLst>
                </p14:cNvPr>
                <p14:cNvContentPartPr/>
                <p14:nvPr/>
              </p14:nvContentPartPr>
              <p14:xfrm>
                <a:off x="3776793" y="1309619"/>
                <a:ext cx="66960" cy="56880"/>
              </p14:xfrm>
            </p:contentPart>
          </mc:Choice>
          <mc:Fallback xmlns=""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D8BF9ED2-B399-43AC-AEEB-A87E76A2AF60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768153" y="1300979"/>
                  <a:ext cx="84600" cy="7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4" name="Ink 23">
                  <a:extLst>
                    <a:ext uri="{FF2B5EF4-FFF2-40B4-BE49-F238E27FC236}">
                      <a16:creationId xmlns:a16="http://schemas.microsoft.com/office/drawing/2014/main" id="{CC062FAB-5D21-4C0D-886D-F5B58137B80F}"/>
                    </a:ext>
                  </a:extLst>
                </p14:cNvPr>
                <p14:cNvContentPartPr/>
                <p14:nvPr/>
              </p14:nvContentPartPr>
              <p14:xfrm>
                <a:off x="3923313" y="1488179"/>
                <a:ext cx="109440" cy="90720"/>
              </p14:xfrm>
            </p:contentPart>
          </mc:Choice>
          <mc:Fallback xmlns="">
            <p:pic>
              <p:nvPicPr>
                <p:cNvPr id="24" name="Ink 23">
                  <a:extLst>
                    <a:ext uri="{FF2B5EF4-FFF2-40B4-BE49-F238E27FC236}">
                      <a16:creationId xmlns:a16="http://schemas.microsoft.com/office/drawing/2014/main" id="{CC062FAB-5D21-4C0D-886D-F5B58137B80F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3914673" y="1479539"/>
                  <a:ext cx="127080" cy="10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4372405F-267F-4135-AC27-787AA4FBB8C0}"/>
                    </a:ext>
                  </a:extLst>
                </p14:cNvPr>
                <p14:cNvContentPartPr/>
                <p14:nvPr/>
              </p14:nvContentPartPr>
              <p14:xfrm>
                <a:off x="4140753" y="1385219"/>
                <a:ext cx="114120" cy="17208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4372405F-267F-4135-AC27-787AA4FBB8C0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4132113" y="1376579"/>
                  <a:ext cx="131760" cy="18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2E55E4CE-7B94-4A04-A21D-C24123A39D7D}"/>
                    </a:ext>
                  </a:extLst>
                </p14:cNvPr>
                <p14:cNvContentPartPr/>
                <p14:nvPr/>
              </p14:nvContentPartPr>
              <p14:xfrm>
                <a:off x="4371153" y="1532819"/>
                <a:ext cx="103320" cy="756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2E55E4CE-7B94-4A04-A21D-C24123A39D7D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4362153" y="1524179"/>
                  <a:ext cx="12096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85949330-2B84-468E-B81D-E3AC33CD53DD}"/>
                    </a:ext>
                  </a:extLst>
                </p14:cNvPr>
                <p14:cNvContentPartPr/>
                <p14:nvPr/>
              </p14:nvContentPartPr>
              <p14:xfrm>
                <a:off x="4401033" y="1491779"/>
                <a:ext cx="15480" cy="10728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85949330-2B84-468E-B81D-E3AC33CD53DD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4392393" y="1482779"/>
                  <a:ext cx="33120" cy="12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4942ACBE-68DD-4C0D-8DAE-D27859D8D3BD}"/>
                    </a:ext>
                  </a:extLst>
                </p14:cNvPr>
                <p14:cNvContentPartPr/>
                <p14:nvPr/>
              </p14:nvContentPartPr>
              <p14:xfrm>
                <a:off x="4538913" y="1421219"/>
                <a:ext cx="151560" cy="18648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4942ACBE-68DD-4C0D-8DAE-D27859D8D3BD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4530273" y="1412579"/>
                  <a:ext cx="169200" cy="20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4258BA63-9B2A-4F16-912A-87882A1593DD}"/>
                    </a:ext>
                  </a:extLst>
                </p14:cNvPr>
                <p14:cNvContentPartPr/>
                <p14:nvPr/>
              </p14:nvContentPartPr>
              <p14:xfrm>
                <a:off x="4656633" y="1324379"/>
                <a:ext cx="75960" cy="4824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4258BA63-9B2A-4F16-912A-87882A1593DD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4647633" y="1315739"/>
                  <a:ext cx="93600" cy="6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C314E422-46E1-49AA-AA21-EB1EF6B10A80}"/>
                    </a:ext>
                  </a:extLst>
                </p14:cNvPr>
                <p14:cNvContentPartPr/>
                <p14:nvPr/>
              </p14:nvContentPartPr>
              <p14:xfrm>
                <a:off x="4755273" y="1342019"/>
                <a:ext cx="101520" cy="27000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C314E422-46E1-49AA-AA21-EB1EF6B10A80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4746633" y="1333019"/>
                  <a:ext cx="119160" cy="2876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28F7A149-68BE-4F0F-8C29-2D591231DDBF}"/>
                  </a:ext>
                </a:extLst>
              </p14:cNvPr>
              <p14:cNvContentPartPr/>
              <p14:nvPr/>
            </p14:nvContentPartPr>
            <p14:xfrm>
              <a:off x="6492273" y="2928539"/>
              <a:ext cx="70920" cy="6912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28F7A149-68BE-4F0F-8C29-2D591231DDBF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483633" y="2919539"/>
                <a:ext cx="88560" cy="86760"/>
              </a:xfrm>
              <a:prstGeom prst="rect">
                <a:avLst/>
              </a:prstGeom>
            </p:spPr>
          </p:pic>
        </mc:Fallback>
      </mc:AlternateContent>
      <p:grpSp>
        <p:nvGrpSpPr>
          <p:cNvPr id="40" name="Group 39">
            <a:extLst>
              <a:ext uri="{FF2B5EF4-FFF2-40B4-BE49-F238E27FC236}">
                <a16:creationId xmlns:a16="http://schemas.microsoft.com/office/drawing/2014/main" id="{041E36F9-9C56-4E03-A987-43F81B75A676}"/>
              </a:ext>
            </a:extLst>
          </p:cNvPr>
          <p:cNvGrpSpPr/>
          <p:nvPr/>
        </p:nvGrpSpPr>
        <p:grpSpPr>
          <a:xfrm>
            <a:off x="2764113" y="4093139"/>
            <a:ext cx="953640" cy="409320"/>
            <a:chOff x="2764113" y="4093139"/>
            <a:chExt cx="953640" cy="409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FD110F7D-3787-49F7-AD19-81232CC99163}"/>
                    </a:ext>
                  </a:extLst>
                </p14:cNvPr>
                <p14:cNvContentPartPr/>
                <p14:nvPr/>
              </p14:nvContentPartPr>
              <p14:xfrm>
                <a:off x="2764113" y="4093139"/>
                <a:ext cx="200520" cy="19836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FD110F7D-3787-49F7-AD19-81232CC99163}"/>
                    </a:ext>
                  </a:extLst>
                </p:cNvPr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2755113" y="4084499"/>
                  <a:ext cx="218160" cy="21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3168DDC2-DAD8-42B4-9FF9-9C4323D3A539}"/>
                    </a:ext>
                  </a:extLst>
                </p14:cNvPr>
                <p14:cNvContentPartPr/>
                <p14:nvPr/>
              </p14:nvContentPartPr>
              <p14:xfrm>
                <a:off x="2935473" y="4433699"/>
                <a:ext cx="187920" cy="6876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3168DDC2-DAD8-42B4-9FF9-9C4323D3A539}"/>
                    </a:ext>
                  </a:extLst>
                </p:cNvPr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2926473" y="4424699"/>
                  <a:ext cx="20556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6" name="Ink 35">
                  <a:extLst>
                    <a:ext uri="{FF2B5EF4-FFF2-40B4-BE49-F238E27FC236}">
                      <a16:creationId xmlns:a16="http://schemas.microsoft.com/office/drawing/2014/main" id="{048A0416-C6CB-4456-9363-8E0720837D8C}"/>
                    </a:ext>
                  </a:extLst>
                </p14:cNvPr>
                <p14:cNvContentPartPr/>
                <p14:nvPr/>
              </p14:nvContentPartPr>
              <p14:xfrm>
                <a:off x="3225993" y="4226699"/>
                <a:ext cx="122400" cy="213840"/>
              </p14:xfrm>
            </p:contentPart>
          </mc:Choice>
          <mc:Fallback xmlns="">
            <p:pic>
              <p:nvPicPr>
                <p:cNvPr id="36" name="Ink 35">
                  <a:extLst>
                    <a:ext uri="{FF2B5EF4-FFF2-40B4-BE49-F238E27FC236}">
                      <a16:creationId xmlns:a16="http://schemas.microsoft.com/office/drawing/2014/main" id="{048A0416-C6CB-4456-9363-8E0720837D8C}"/>
                    </a:ext>
                  </a:extLst>
                </p:cNvPr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3217353" y="4217699"/>
                  <a:ext cx="140040" cy="23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B27E9390-46C5-4FF8-8C2A-145D2E6CB2EA}"/>
                    </a:ext>
                  </a:extLst>
                </p14:cNvPr>
                <p14:cNvContentPartPr/>
                <p14:nvPr/>
              </p14:nvContentPartPr>
              <p14:xfrm>
                <a:off x="3459633" y="4235699"/>
                <a:ext cx="126720" cy="1857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B27E9390-46C5-4FF8-8C2A-145D2E6CB2EA}"/>
                    </a:ext>
                  </a:extLst>
                </p:cNvPr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3450633" y="4227059"/>
                  <a:ext cx="144360" cy="20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84E76D16-0773-4596-81BB-CB0EE61FF7EB}"/>
                    </a:ext>
                  </a:extLst>
                </p14:cNvPr>
                <p14:cNvContentPartPr/>
                <p14:nvPr/>
              </p14:nvContentPartPr>
              <p14:xfrm>
                <a:off x="3633513" y="4204379"/>
                <a:ext cx="84240" cy="1209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84E76D16-0773-4596-81BB-CB0EE61FF7EB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624513" y="4195739"/>
                  <a:ext cx="101880" cy="1386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247A83F7-6176-4A24-A921-1FE58C9F82D0}"/>
                  </a:ext>
                </a:extLst>
              </p14:cNvPr>
              <p14:cNvContentPartPr/>
              <p14:nvPr/>
            </p14:nvContentPartPr>
            <p14:xfrm>
              <a:off x="6224073" y="4073339"/>
              <a:ext cx="1697400" cy="12420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247A83F7-6176-4A24-A921-1FE58C9F82D0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215073" y="4064699"/>
                <a:ext cx="1715040" cy="141840"/>
              </a:xfrm>
              <a:prstGeom prst="rect">
                <a:avLst/>
              </a:prstGeom>
            </p:spPr>
          </p:pic>
        </mc:Fallback>
      </mc:AlternateContent>
      <p:grpSp>
        <p:nvGrpSpPr>
          <p:cNvPr id="54" name="Group 53">
            <a:extLst>
              <a:ext uri="{FF2B5EF4-FFF2-40B4-BE49-F238E27FC236}">
                <a16:creationId xmlns:a16="http://schemas.microsoft.com/office/drawing/2014/main" id="{9E2B35D3-2E76-4FFD-966F-76A916C851DA}"/>
              </a:ext>
            </a:extLst>
          </p:cNvPr>
          <p:cNvGrpSpPr/>
          <p:nvPr/>
        </p:nvGrpSpPr>
        <p:grpSpPr>
          <a:xfrm>
            <a:off x="6238833" y="4509659"/>
            <a:ext cx="1492920" cy="365760"/>
            <a:chOff x="6238833" y="4509659"/>
            <a:chExt cx="1492920" cy="3657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42" name="Ink 41">
                  <a:extLst>
                    <a:ext uri="{FF2B5EF4-FFF2-40B4-BE49-F238E27FC236}">
                      <a16:creationId xmlns:a16="http://schemas.microsoft.com/office/drawing/2014/main" id="{09E07DF0-031E-4A1B-B0B0-BE6E74AC9F32}"/>
                    </a:ext>
                  </a:extLst>
                </p14:cNvPr>
                <p14:cNvContentPartPr/>
                <p14:nvPr/>
              </p14:nvContentPartPr>
              <p14:xfrm>
                <a:off x="6238833" y="4509659"/>
                <a:ext cx="107640" cy="308880"/>
              </p14:xfrm>
            </p:contentPart>
          </mc:Choice>
          <mc:Fallback xmlns="">
            <p:pic>
              <p:nvPicPr>
                <p:cNvPr id="42" name="Ink 41">
                  <a:extLst>
                    <a:ext uri="{FF2B5EF4-FFF2-40B4-BE49-F238E27FC236}">
                      <a16:creationId xmlns:a16="http://schemas.microsoft.com/office/drawing/2014/main" id="{09E07DF0-031E-4A1B-B0B0-BE6E74AC9F32}"/>
                    </a:ext>
                  </a:extLst>
                </p:cNvPr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6229833" y="4500659"/>
                  <a:ext cx="125280" cy="32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43" name="Ink 42">
                  <a:extLst>
                    <a:ext uri="{FF2B5EF4-FFF2-40B4-BE49-F238E27FC236}">
                      <a16:creationId xmlns:a16="http://schemas.microsoft.com/office/drawing/2014/main" id="{7F8B5A62-E76F-4E79-BB3A-26FA0D945FC8}"/>
                    </a:ext>
                  </a:extLst>
                </p14:cNvPr>
                <p14:cNvContentPartPr/>
                <p14:nvPr/>
              </p14:nvContentPartPr>
              <p14:xfrm>
                <a:off x="6427473" y="4585619"/>
                <a:ext cx="185760" cy="191520"/>
              </p14:xfrm>
            </p:contentPart>
          </mc:Choice>
          <mc:Fallback xmlns="">
            <p:pic>
              <p:nvPicPr>
                <p:cNvPr id="43" name="Ink 42">
                  <a:extLst>
                    <a:ext uri="{FF2B5EF4-FFF2-40B4-BE49-F238E27FC236}">
                      <a16:creationId xmlns:a16="http://schemas.microsoft.com/office/drawing/2014/main" id="{7F8B5A62-E76F-4E79-BB3A-26FA0D945FC8}"/>
                    </a:ext>
                  </a:extLst>
                </p:cNvPr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6418833" y="4576979"/>
                  <a:ext cx="203400" cy="20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44" name="Ink 43">
                  <a:extLst>
                    <a:ext uri="{FF2B5EF4-FFF2-40B4-BE49-F238E27FC236}">
                      <a16:creationId xmlns:a16="http://schemas.microsoft.com/office/drawing/2014/main" id="{FD1E697B-56A6-4D33-89EE-25B4CA497B46}"/>
                    </a:ext>
                  </a:extLst>
                </p14:cNvPr>
                <p14:cNvContentPartPr/>
                <p14:nvPr/>
              </p14:nvContentPartPr>
              <p14:xfrm>
                <a:off x="6492633" y="4690739"/>
                <a:ext cx="74160" cy="4680"/>
              </p14:xfrm>
            </p:contentPart>
          </mc:Choice>
          <mc:Fallback xmlns="">
            <p:pic>
              <p:nvPicPr>
                <p:cNvPr id="44" name="Ink 43">
                  <a:extLst>
                    <a:ext uri="{FF2B5EF4-FFF2-40B4-BE49-F238E27FC236}">
                      <a16:creationId xmlns:a16="http://schemas.microsoft.com/office/drawing/2014/main" id="{FD1E697B-56A6-4D33-89EE-25B4CA497B46}"/>
                    </a:ext>
                  </a:extLst>
                </p:cNvPr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6483993" y="4681739"/>
                  <a:ext cx="91800" cy="2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45" name="Ink 44">
                  <a:extLst>
                    <a:ext uri="{FF2B5EF4-FFF2-40B4-BE49-F238E27FC236}">
                      <a16:creationId xmlns:a16="http://schemas.microsoft.com/office/drawing/2014/main" id="{96D965FD-E61D-4C3F-9B2E-93C8C97130EF}"/>
                    </a:ext>
                  </a:extLst>
                </p14:cNvPr>
                <p14:cNvContentPartPr/>
                <p14:nvPr/>
              </p14:nvContentPartPr>
              <p14:xfrm>
                <a:off x="6649593" y="4553939"/>
                <a:ext cx="68760" cy="69480"/>
              </p14:xfrm>
            </p:contentPart>
          </mc:Choice>
          <mc:Fallback xmlns="">
            <p:pic>
              <p:nvPicPr>
                <p:cNvPr id="45" name="Ink 44">
                  <a:extLst>
                    <a:ext uri="{FF2B5EF4-FFF2-40B4-BE49-F238E27FC236}">
                      <a16:creationId xmlns:a16="http://schemas.microsoft.com/office/drawing/2014/main" id="{96D965FD-E61D-4C3F-9B2E-93C8C97130EF}"/>
                    </a:ext>
                  </a:extLst>
                </p:cNvPr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6640593" y="4545299"/>
                  <a:ext cx="8640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B69842A7-6BE8-4E17-B3C9-EF40066247B4}"/>
                    </a:ext>
                  </a:extLst>
                </p14:cNvPr>
                <p14:cNvContentPartPr/>
                <p14:nvPr/>
              </p14:nvContentPartPr>
              <p14:xfrm>
                <a:off x="6774513" y="4690739"/>
                <a:ext cx="98640" cy="93240"/>
              </p14:xfrm>
            </p:contentPart>
          </mc:Choice>
          <mc:Fallback xmlns=""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B69842A7-6BE8-4E17-B3C9-EF40066247B4}"/>
                    </a:ext>
                  </a:extLst>
                </p:cNvPr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6765873" y="4681739"/>
                  <a:ext cx="11628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08CCAFE2-0B27-4ABC-99DF-09FB07DD8D80}"/>
                    </a:ext>
                  </a:extLst>
                </p14:cNvPr>
                <p14:cNvContentPartPr/>
                <p14:nvPr/>
              </p14:nvContentPartPr>
              <p14:xfrm>
                <a:off x="7023633" y="4566179"/>
                <a:ext cx="101160" cy="155520"/>
              </p14:xfrm>
            </p:contentPart>
          </mc:Choice>
          <mc:Fallback xmlns=""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08CCAFE2-0B27-4ABC-99DF-09FB07DD8D80}"/>
                    </a:ext>
                  </a:extLst>
                </p:cNvPr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7014993" y="4557179"/>
                  <a:ext cx="118800" cy="17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48" name="Ink 47">
                  <a:extLst>
                    <a:ext uri="{FF2B5EF4-FFF2-40B4-BE49-F238E27FC236}">
                      <a16:creationId xmlns:a16="http://schemas.microsoft.com/office/drawing/2014/main" id="{FD92DD7A-6A45-408E-9786-6533051A1EDE}"/>
                    </a:ext>
                  </a:extLst>
                </p14:cNvPr>
                <p14:cNvContentPartPr/>
                <p14:nvPr/>
              </p14:nvContentPartPr>
              <p14:xfrm>
                <a:off x="7163313" y="4519379"/>
                <a:ext cx="84960" cy="78120"/>
              </p14:xfrm>
            </p:contentPart>
          </mc:Choice>
          <mc:Fallback xmlns="">
            <p:pic>
              <p:nvPicPr>
                <p:cNvPr id="48" name="Ink 47">
                  <a:extLst>
                    <a:ext uri="{FF2B5EF4-FFF2-40B4-BE49-F238E27FC236}">
                      <a16:creationId xmlns:a16="http://schemas.microsoft.com/office/drawing/2014/main" id="{FD92DD7A-6A45-408E-9786-6533051A1EDE}"/>
                    </a:ext>
                  </a:extLst>
                </p:cNvPr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7154313" y="4510379"/>
                  <a:ext cx="102600" cy="9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49" name="Ink 48">
                  <a:extLst>
                    <a:ext uri="{FF2B5EF4-FFF2-40B4-BE49-F238E27FC236}">
                      <a16:creationId xmlns:a16="http://schemas.microsoft.com/office/drawing/2014/main" id="{1221A0B0-4EBA-437C-ACCE-DFF3C23B84DF}"/>
                    </a:ext>
                  </a:extLst>
                </p14:cNvPr>
                <p14:cNvContentPartPr/>
                <p14:nvPr/>
              </p14:nvContentPartPr>
              <p14:xfrm>
                <a:off x="7272033" y="4686779"/>
                <a:ext cx="93960" cy="90360"/>
              </p14:xfrm>
            </p:contentPart>
          </mc:Choice>
          <mc:Fallback xmlns="">
            <p:pic>
              <p:nvPicPr>
                <p:cNvPr id="49" name="Ink 48">
                  <a:extLst>
                    <a:ext uri="{FF2B5EF4-FFF2-40B4-BE49-F238E27FC236}">
                      <a16:creationId xmlns:a16="http://schemas.microsoft.com/office/drawing/2014/main" id="{1221A0B0-4EBA-437C-ACCE-DFF3C23B84DF}"/>
                    </a:ext>
                  </a:extLst>
                </p:cNvPr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7263393" y="4678139"/>
                  <a:ext cx="111600" cy="10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50" name="Ink 49">
                  <a:extLst>
                    <a:ext uri="{FF2B5EF4-FFF2-40B4-BE49-F238E27FC236}">
                      <a16:creationId xmlns:a16="http://schemas.microsoft.com/office/drawing/2014/main" id="{023CEC77-61B8-475C-80DB-B9A1DAB4904C}"/>
                    </a:ext>
                  </a:extLst>
                </p14:cNvPr>
                <p14:cNvContentPartPr/>
                <p14:nvPr/>
              </p14:nvContentPartPr>
              <p14:xfrm>
                <a:off x="7503513" y="4578419"/>
                <a:ext cx="52920" cy="172440"/>
              </p14:xfrm>
            </p:contentPart>
          </mc:Choice>
          <mc:Fallback xmlns="">
            <p:pic>
              <p:nvPicPr>
                <p:cNvPr id="50" name="Ink 49">
                  <a:extLst>
                    <a:ext uri="{FF2B5EF4-FFF2-40B4-BE49-F238E27FC236}">
                      <a16:creationId xmlns:a16="http://schemas.microsoft.com/office/drawing/2014/main" id="{023CEC77-61B8-475C-80DB-B9A1DAB4904C}"/>
                    </a:ext>
                  </a:extLst>
                </p:cNvPr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7494873" y="4569779"/>
                  <a:ext cx="70560" cy="19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51" name="Ink 50">
                  <a:extLst>
                    <a:ext uri="{FF2B5EF4-FFF2-40B4-BE49-F238E27FC236}">
                      <a16:creationId xmlns:a16="http://schemas.microsoft.com/office/drawing/2014/main" id="{2AE2BFF4-ECA8-4989-BD1E-BAB11356B88F}"/>
                    </a:ext>
                  </a:extLst>
                </p14:cNvPr>
                <p14:cNvContentPartPr/>
                <p14:nvPr/>
              </p14:nvContentPartPr>
              <p14:xfrm>
                <a:off x="7480833" y="4569059"/>
                <a:ext cx="168480" cy="203400"/>
              </p14:xfrm>
            </p:contentPart>
          </mc:Choice>
          <mc:Fallback xmlns="">
            <p:pic>
              <p:nvPicPr>
                <p:cNvPr id="51" name="Ink 50">
                  <a:extLst>
                    <a:ext uri="{FF2B5EF4-FFF2-40B4-BE49-F238E27FC236}">
                      <a16:creationId xmlns:a16="http://schemas.microsoft.com/office/drawing/2014/main" id="{2AE2BFF4-ECA8-4989-BD1E-BAB11356B88F}"/>
                    </a:ext>
                  </a:extLst>
                </p:cNvPr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7471833" y="4560419"/>
                  <a:ext cx="186120" cy="22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53" name="Ink 52">
                  <a:extLst>
                    <a:ext uri="{FF2B5EF4-FFF2-40B4-BE49-F238E27FC236}">
                      <a16:creationId xmlns:a16="http://schemas.microsoft.com/office/drawing/2014/main" id="{AD55AE9E-556E-42AB-8756-32F29018DB68}"/>
                    </a:ext>
                  </a:extLst>
                </p14:cNvPr>
                <p14:cNvContentPartPr/>
                <p14:nvPr/>
              </p14:nvContentPartPr>
              <p14:xfrm>
                <a:off x="7694673" y="4516499"/>
                <a:ext cx="37080" cy="358920"/>
              </p14:xfrm>
            </p:contentPart>
          </mc:Choice>
          <mc:Fallback xmlns="">
            <p:pic>
              <p:nvPicPr>
                <p:cNvPr id="53" name="Ink 52">
                  <a:extLst>
                    <a:ext uri="{FF2B5EF4-FFF2-40B4-BE49-F238E27FC236}">
                      <a16:creationId xmlns:a16="http://schemas.microsoft.com/office/drawing/2014/main" id="{AD55AE9E-556E-42AB-8756-32F29018DB68}"/>
                    </a:ext>
                  </a:extLst>
                </p:cNvPr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7686033" y="4507859"/>
                  <a:ext cx="54720" cy="3765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754281112"/>
      </p:ext>
    </p:extLst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</TotalTime>
  <Words>27</Words>
  <Application>Microsoft Office PowerPoint</Application>
  <PresentationFormat>On-screen Show (16:9)</PresentationFormat>
  <Paragraphs>23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Quattrocento Sans</vt:lpstr>
      <vt:lpstr>Lora</vt:lpstr>
      <vt:lpstr>Arial</vt:lpstr>
      <vt:lpstr>Viola template</vt:lpstr>
      <vt:lpstr> تمرین دوم مدار منطقی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تمرین اول مدار منطقی</dc:title>
  <dc:creator>Yeganeh Kordi</dc:creator>
  <cp:lastModifiedBy>Yeganeh Kordi</cp:lastModifiedBy>
  <cp:revision>10</cp:revision>
  <dcterms:modified xsi:type="dcterms:W3CDTF">2021-04-21T08:50:03Z</dcterms:modified>
</cp:coreProperties>
</file>